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9" r:id="rId3"/>
  </p:sldMasterIdLst>
  <p:notesMasterIdLst>
    <p:notesMasterId r:id="rId34"/>
  </p:notesMasterIdLst>
  <p:sldIdLst>
    <p:sldId id="256" r:id="rId4"/>
    <p:sldId id="257" r:id="rId5"/>
    <p:sldId id="358" r:id="rId6"/>
    <p:sldId id="294" r:id="rId7"/>
    <p:sldId id="262" r:id="rId8"/>
    <p:sldId id="10414228" r:id="rId9"/>
    <p:sldId id="10414227" r:id="rId10"/>
    <p:sldId id="363" r:id="rId11"/>
    <p:sldId id="10414242" r:id="rId12"/>
    <p:sldId id="10414243" r:id="rId13"/>
    <p:sldId id="10414244" r:id="rId14"/>
    <p:sldId id="10414245" r:id="rId15"/>
    <p:sldId id="350" r:id="rId16"/>
    <p:sldId id="10414231" r:id="rId17"/>
    <p:sldId id="10414230" r:id="rId18"/>
    <p:sldId id="10414254" r:id="rId19"/>
    <p:sldId id="259" r:id="rId20"/>
    <p:sldId id="260" r:id="rId21"/>
    <p:sldId id="261" r:id="rId22"/>
    <p:sldId id="360" r:id="rId23"/>
    <p:sldId id="258" r:id="rId24"/>
    <p:sldId id="10414236" r:id="rId25"/>
    <p:sldId id="290" r:id="rId26"/>
    <p:sldId id="10414232" r:id="rId27"/>
    <p:sldId id="345" r:id="rId28"/>
    <p:sldId id="10414229" r:id="rId29"/>
    <p:sldId id="10414233" r:id="rId30"/>
    <p:sldId id="10414237" r:id="rId31"/>
    <p:sldId id="10414234" r:id="rId32"/>
    <p:sldId id="1041423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006AAC"/>
    <a:srgbClr val="7F7F7F"/>
    <a:srgbClr val="FFD966"/>
    <a:srgbClr val="548235"/>
    <a:srgbClr val="FFC100"/>
    <a:srgbClr val="FFC000"/>
    <a:srgbClr val="EE7700"/>
    <a:srgbClr val="ED7D3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500DD-938B-4FBC-9120-59A4F58FAEFE}" v="276" dt="2022-12-27T14:06:32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8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Peng" userId="581888033ab4c2fd" providerId="LiveId" clId="{33F500DD-938B-4FBC-9120-59A4F58FAEFE}"/>
    <pc:docChg chg="undo redo custSel addSld delSld modSld sldOrd delMainMaster modMainMaster">
      <pc:chgData name="Lei Peng" userId="581888033ab4c2fd" providerId="LiveId" clId="{33F500DD-938B-4FBC-9120-59A4F58FAEFE}" dt="2023-02-10T11:12:02.807" v="9731" actId="1038"/>
      <pc:docMkLst>
        <pc:docMk/>
      </pc:docMkLst>
      <pc:sldChg chg="modSp mod">
        <pc:chgData name="Lei Peng" userId="581888033ab4c2fd" providerId="LiveId" clId="{33F500DD-938B-4FBC-9120-59A4F58FAEFE}" dt="2022-08-03T08:53:41.016" v="454" actId="2711"/>
        <pc:sldMkLst>
          <pc:docMk/>
          <pc:sldMk cId="1966340776" sldId="256"/>
        </pc:sldMkLst>
        <pc:spChg chg="mod">
          <ac:chgData name="Lei Peng" userId="581888033ab4c2fd" providerId="LiveId" clId="{33F500DD-938B-4FBC-9120-59A4F58FAEFE}" dt="2022-08-03T08:38:42.186" v="67" actId="6549"/>
          <ac:spMkLst>
            <pc:docMk/>
            <pc:sldMk cId="1966340776" sldId="256"/>
            <ac:spMk id="3" creationId="{C0BB53C8-C6C8-4174-A9F7-74F1060828C6}"/>
          </ac:spMkLst>
        </pc:spChg>
        <pc:spChg chg="mod">
          <ac:chgData name="Lei Peng" userId="581888033ab4c2fd" providerId="LiveId" clId="{33F500DD-938B-4FBC-9120-59A4F58FAEFE}" dt="2022-08-03T08:53:41.016" v="454" actId="2711"/>
          <ac:spMkLst>
            <pc:docMk/>
            <pc:sldMk cId="1966340776" sldId="256"/>
            <ac:spMk id="4" creationId="{FD81BFA4-C4A5-4DAD-AA73-EA0F0604D37C}"/>
          </ac:spMkLst>
        </pc:spChg>
      </pc:sldChg>
      <pc:sldChg chg="modSp mod">
        <pc:chgData name="Lei Peng" userId="581888033ab4c2fd" providerId="LiveId" clId="{33F500DD-938B-4FBC-9120-59A4F58FAEFE}" dt="2022-08-04T10:05:07.262" v="8949" actId="14100"/>
        <pc:sldMkLst>
          <pc:docMk/>
          <pc:sldMk cId="3614030856" sldId="257"/>
        </pc:sldMkLst>
        <pc:spChg chg="mod">
          <ac:chgData name="Lei Peng" userId="581888033ab4c2fd" providerId="LiveId" clId="{33F500DD-938B-4FBC-9120-59A4F58FAEFE}" dt="2022-08-03T08:40:04.949" v="122" actId="20577"/>
          <ac:spMkLst>
            <pc:docMk/>
            <pc:sldMk cId="3614030856" sldId="257"/>
            <ac:spMk id="2" creationId="{48119F1F-A453-4008-85BF-3957952CBC15}"/>
          </ac:spMkLst>
        </pc:spChg>
        <pc:spChg chg="mod">
          <ac:chgData name="Lei Peng" userId="581888033ab4c2fd" providerId="LiveId" clId="{33F500DD-938B-4FBC-9120-59A4F58FAEFE}" dt="2022-08-03T08:55:10.643" v="464" actId="20577"/>
          <ac:spMkLst>
            <pc:docMk/>
            <pc:sldMk cId="3614030856" sldId="257"/>
            <ac:spMk id="3" creationId="{90755EC9-117A-4747-A60A-9469094417F2}"/>
          </ac:spMkLst>
        </pc:spChg>
        <pc:spChg chg="mod">
          <ac:chgData name="Lei Peng" userId="581888033ab4c2fd" providerId="LiveId" clId="{33F500DD-938B-4FBC-9120-59A4F58FAEFE}" dt="2022-08-03T08:41:14.740" v="134" actId="20577"/>
          <ac:spMkLst>
            <pc:docMk/>
            <pc:sldMk cId="3614030856" sldId="257"/>
            <ac:spMk id="7" creationId="{5A33F5F2-C2AF-482A-877A-F424FF0F5884}"/>
          </ac:spMkLst>
        </pc:spChg>
        <pc:spChg chg="mod">
          <ac:chgData name="Lei Peng" userId="581888033ab4c2fd" providerId="LiveId" clId="{33F500DD-938B-4FBC-9120-59A4F58FAEFE}" dt="2022-08-03T08:50:26.602" v="394" actId="20577"/>
          <ac:spMkLst>
            <pc:docMk/>
            <pc:sldMk cId="3614030856" sldId="257"/>
            <ac:spMk id="9" creationId="{4FEFECB9-3473-43BA-88E0-F4CCDF6F5E56}"/>
          </ac:spMkLst>
        </pc:spChg>
        <pc:cxnChg chg="mod">
          <ac:chgData name="Lei Peng" userId="581888033ab4c2fd" providerId="LiveId" clId="{33F500DD-938B-4FBC-9120-59A4F58FAEFE}" dt="2022-08-04T10:05:00.231" v="8948" actId="14100"/>
          <ac:cxnSpMkLst>
            <pc:docMk/>
            <pc:sldMk cId="3614030856" sldId="257"/>
            <ac:cxnSpMk id="11" creationId="{DD030132-4F56-4774-873B-5DA97FD8D87C}"/>
          </ac:cxnSpMkLst>
        </pc:cxnChg>
        <pc:cxnChg chg="mod">
          <ac:chgData name="Lei Peng" userId="581888033ab4c2fd" providerId="LiveId" clId="{33F500DD-938B-4FBC-9120-59A4F58FAEFE}" dt="2022-08-04T10:05:07.262" v="8949" actId="14100"/>
          <ac:cxnSpMkLst>
            <pc:docMk/>
            <pc:sldMk cId="3614030856" sldId="257"/>
            <ac:cxnSpMk id="13" creationId="{3BB61EBD-044C-4FEA-8B87-2A57CD77C13B}"/>
          </ac:cxnSpMkLst>
        </pc:cxnChg>
        <pc:cxnChg chg="mod">
          <ac:chgData name="Lei Peng" userId="581888033ab4c2fd" providerId="LiveId" clId="{33F500DD-938B-4FBC-9120-59A4F58FAEFE}" dt="2022-08-03T08:55:01.516" v="463" actId="553"/>
          <ac:cxnSpMkLst>
            <pc:docMk/>
            <pc:sldMk cId="3614030856" sldId="257"/>
            <ac:cxnSpMk id="14" creationId="{214DC941-9B22-4B91-A2D6-DC7568434D7D}"/>
          </ac:cxnSpMkLst>
        </pc:cxnChg>
        <pc:cxnChg chg="mod">
          <ac:chgData name="Lei Peng" userId="581888033ab4c2fd" providerId="LiveId" clId="{33F500DD-938B-4FBC-9120-59A4F58FAEFE}" dt="2022-08-03T08:55:01.516" v="463" actId="553"/>
          <ac:cxnSpMkLst>
            <pc:docMk/>
            <pc:sldMk cId="3614030856" sldId="257"/>
            <ac:cxnSpMk id="15" creationId="{5DEB6B75-1812-45F5-A08F-532879FE56FD}"/>
          </ac:cxnSpMkLst>
        </pc:cxnChg>
        <pc:cxnChg chg="mod">
          <ac:chgData name="Lei Peng" userId="581888033ab4c2fd" providerId="LiveId" clId="{33F500DD-938B-4FBC-9120-59A4F58FAEFE}" dt="2022-08-03T08:55:01.516" v="463" actId="553"/>
          <ac:cxnSpMkLst>
            <pc:docMk/>
            <pc:sldMk cId="3614030856" sldId="257"/>
            <ac:cxnSpMk id="20" creationId="{7BA6D202-AE18-443C-87CD-C966D5A67FAB}"/>
          </ac:cxnSpMkLst>
        </pc:cxnChg>
      </pc:sldChg>
      <pc:sldChg chg="modSp mod">
        <pc:chgData name="Lei Peng" userId="581888033ab4c2fd" providerId="LiveId" clId="{33F500DD-938B-4FBC-9120-59A4F58FAEFE}" dt="2022-08-03T11:28:52.980" v="5234" actId="20577"/>
        <pc:sldMkLst>
          <pc:docMk/>
          <pc:sldMk cId="2585112948" sldId="258"/>
        </pc:sldMkLst>
        <pc:spChg chg="mod">
          <ac:chgData name="Lei Peng" userId="581888033ab4c2fd" providerId="LiveId" clId="{33F500DD-938B-4FBC-9120-59A4F58FAEFE}" dt="2022-08-03T11:20:47.706" v="4819" actId="20577"/>
          <ac:spMkLst>
            <pc:docMk/>
            <pc:sldMk cId="2585112948" sldId="258"/>
            <ac:spMk id="2" creationId="{C011E61A-49E3-4A08-BAEF-893AB9C7A2CB}"/>
          </ac:spMkLst>
        </pc:spChg>
        <pc:spChg chg="mod">
          <ac:chgData name="Lei Peng" userId="581888033ab4c2fd" providerId="LiveId" clId="{33F500DD-938B-4FBC-9120-59A4F58FAEFE}" dt="2022-08-03T11:28:52.980" v="5234" actId="20577"/>
          <ac:spMkLst>
            <pc:docMk/>
            <pc:sldMk cId="2585112948" sldId="258"/>
            <ac:spMk id="7" creationId="{02A8CF0C-AF9B-4D97-8F6F-177980E25E29}"/>
          </ac:spMkLst>
        </pc:spChg>
      </pc:sldChg>
      <pc:sldChg chg="modSp mod">
        <pc:chgData name="Lei Peng" userId="581888033ab4c2fd" providerId="LiveId" clId="{33F500DD-938B-4FBC-9120-59A4F58FAEFE}" dt="2022-08-03T10:54:40.606" v="3703" actId="20577"/>
        <pc:sldMkLst>
          <pc:docMk/>
          <pc:sldMk cId="962400769" sldId="259"/>
        </pc:sldMkLst>
        <pc:spChg chg="mod">
          <ac:chgData name="Lei Peng" userId="581888033ab4c2fd" providerId="LiveId" clId="{33F500DD-938B-4FBC-9120-59A4F58FAEFE}" dt="2022-08-03T10:47:07.901" v="3448" actId="2711"/>
          <ac:spMkLst>
            <pc:docMk/>
            <pc:sldMk cId="962400769" sldId="259"/>
            <ac:spMk id="2" creationId="{58BD91F4-380B-4E97-A4C2-E251D90FA998}"/>
          </ac:spMkLst>
        </pc:spChg>
        <pc:spChg chg="mod">
          <ac:chgData name="Lei Peng" userId="581888033ab4c2fd" providerId="LiveId" clId="{33F500DD-938B-4FBC-9120-59A4F58FAEFE}" dt="2022-08-03T10:51:52.068" v="3623" actId="20577"/>
          <ac:spMkLst>
            <pc:docMk/>
            <pc:sldMk cId="962400769" sldId="259"/>
            <ac:spMk id="4" creationId="{74534BD1-784C-4A74-89B9-D66C0B959162}"/>
          </ac:spMkLst>
        </pc:spChg>
        <pc:spChg chg="mod">
          <ac:chgData name="Lei Peng" userId="581888033ab4c2fd" providerId="LiveId" clId="{33F500DD-938B-4FBC-9120-59A4F58FAEFE}" dt="2022-08-03T10:54:40.606" v="3703" actId="20577"/>
          <ac:spMkLst>
            <pc:docMk/>
            <pc:sldMk cId="962400769" sldId="259"/>
            <ac:spMk id="6" creationId="{2EE12769-ADB6-405B-8F3F-3E7484CD3DB5}"/>
          </ac:spMkLst>
        </pc:spChg>
        <pc:picChg chg="mod">
          <ac:chgData name="Lei Peng" userId="581888033ab4c2fd" providerId="LiveId" clId="{33F500DD-938B-4FBC-9120-59A4F58FAEFE}" dt="2022-08-03T10:47:07.901" v="3448" actId="2711"/>
          <ac:picMkLst>
            <pc:docMk/>
            <pc:sldMk cId="962400769" sldId="259"/>
            <ac:picMk id="3076" creationId="{6F47B72D-2E4E-424B-BED5-C887E3DD73AC}"/>
          </ac:picMkLst>
        </pc:picChg>
      </pc:sldChg>
      <pc:sldChg chg="modSp mod">
        <pc:chgData name="Lei Peng" userId="581888033ab4c2fd" providerId="LiveId" clId="{33F500DD-938B-4FBC-9120-59A4F58FAEFE}" dt="2022-08-04T10:39:17.336" v="9128" actId="2711"/>
        <pc:sldMkLst>
          <pc:docMk/>
          <pc:sldMk cId="854132180" sldId="260"/>
        </pc:sldMkLst>
        <pc:spChg chg="mod">
          <ac:chgData name="Lei Peng" userId="581888033ab4c2fd" providerId="LiveId" clId="{33F500DD-938B-4FBC-9120-59A4F58FAEFE}" dt="2022-08-04T10:39:17.336" v="9128" actId="2711"/>
          <ac:spMkLst>
            <pc:docMk/>
            <pc:sldMk cId="854132180" sldId="260"/>
            <ac:spMk id="2" creationId="{630B5E5E-46BE-4567-9CCF-CDF3F7EC5A04}"/>
          </ac:spMkLst>
        </pc:spChg>
        <pc:spChg chg="mod">
          <ac:chgData name="Lei Peng" userId="581888033ab4c2fd" providerId="LiveId" clId="{33F500DD-938B-4FBC-9120-59A4F58FAEFE}" dt="2022-08-04T10:39:17.336" v="9128" actId="2711"/>
          <ac:spMkLst>
            <pc:docMk/>
            <pc:sldMk cId="854132180" sldId="260"/>
            <ac:spMk id="4" creationId="{8F6740B6-E1A2-4D8C-8765-18CA0A074454}"/>
          </ac:spMkLst>
        </pc:spChg>
        <pc:picChg chg="mod">
          <ac:chgData name="Lei Peng" userId="581888033ab4c2fd" providerId="LiveId" clId="{33F500DD-938B-4FBC-9120-59A4F58FAEFE}" dt="2022-08-04T10:39:17.336" v="9128" actId="2711"/>
          <ac:picMkLst>
            <pc:docMk/>
            <pc:sldMk cId="854132180" sldId="260"/>
            <ac:picMk id="4098" creationId="{F08807B2-ADC4-40BD-8838-98A9EAB6B093}"/>
          </ac:picMkLst>
        </pc:picChg>
      </pc:sldChg>
      <pc:sldChg chg="addSp delSp modSp mod">
        <pc:chgData name="Lei Peng" userId="581888033ab4c2fd" providerId="LiveId" clId="{33F500DD-938B-4FBC-9120-59A4F58FAEFE}" dt="2022-08-04T10:38:56.684" v="9127" actId="207"/>
        <pc:sldMkLst>
          <pc:docMk/>
          <pc:sldMk cId="106568261" sldId="261"/>
        </pc:sldMkLst>
        <pc:spChg chg="mod">
          <ac:chgData name="Lei Peng" userId="581888033ab4c2fd" providerId="LiveId" clId="{33F500DD-938B-4FBC-9120-59A4F58FAEFE}" dt="2022-08-04T10:38:50.560" v="9126" actId="207"/>
          <ac:spMkLst>
            <pc:docMk/>
            <pc:sldMk cId="106568261" sldId="261"/>
            <ac:spMk id="2" creationId="{5C43AE95-E33B-4C7E-8317-738A1F303596}"/>
          </ac:spMkLst>
        </pc:spChg>
        <pc:spChg chg="mod">
          <ac:chgData name="Lei Peng" userId="581888033ab4c2fd" providerId="LiveId" clId="{33F500DD-938B-4FBC-9120-59A4F58FAEFE}" dt="2022-08-04T10:38:43.416" v="9125" actId="2711"/>
          <ac:spMkLst>
            <pc:docMk/>
            <pc:sldMk cId="106568261" sldId="261"/>
            <ac:spMk id="4" creationId="{DCD3FC53-86AB-4132-AF40-C2B1E2577F5D}"/>
          </ac:spMkLst>
        </pc:spChg>
        <pc:spChg chg="mod">
          <ac:chgData name="Lei Peng" userId="581888033ab4c2fd" providerId="LiveId" clId="{33F500DD-938B-4FBC-9120-59A4F58FAEFE}" dt="2022-08-04T10:38:56.684" v="9127" actId="207"/>
          <ac:spMkLst>
            <pc:docMk/>
            <pc:sldMk cId="106568261" sldId="261"/>
            <ac:spMk id="5" creationId="{EC401BE2-03D5-4F40-BC66-2D788E87E221}"/>
          </ac:spMkLst>
        </pc:spChg>
        <pc:spChg chg="add del mod">
          <ac:chgData name="Lei Peng" userId="581888033ab4c2fd" providerId="LiveId" clId="{33F500DD-938B-4FBC-9120-59A4F58FAEFE}" dt="2022-08-03T10:57:24.965" v="3742"/>
          <ac:spMkLst>
            <pc:docMk/>
            <pc:sldMk cId="106568261" sldId="261"/>
            <ac:spMk id="6" creationId="{B5766F96-B224-4B4E-9BE0-6B38F18BD776}"/>
          </ac:spMkLst>
        </pc:spChg>
        <pc:picChg chg="mod">
          <ac:chgData name="Lei Peng" userId="581888033ab4c2fd" providerId="LiveId" clId="{33F500DD-938B-4FBC-9120-59A4F58FAEFE}" dt="2022-08-04T10:38:43.416" v="9125" actId="2711"/>
          <ac:picMkLst>
            <pc:docMk/>
            <pc:sldMk cId="106568261" sldId="261"/>
            <ac:picMk id="5122" creationId="{202FA0FC-EE32-4497-B769-C567A0EC8F1F}"/>
          </ac:picMkLst>
        </pc:picChg>
      </pc:sldChg>
      <pc:sldChg chg="modSp mod">
        <pc:chgData name="Lei Peng" userId="581888033ab4c2fd" providerId="LiveId" clId="{33F500DD-938B-4FBC-9120-59A4F58FAEFE}" dt="2022-08-04T10:09:55.892" v="8963" actId="2711"/>
        <pc:sldMkLst>
          <pc:docMk/>
          <pc:sldMk cId="110170993" sldId="262"/>
        </pc:sldMkLst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3" creationId="{82C6F0D8-BD65-4BB9-9067-373FA962DD0A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5" creationId="{710676AA-DB4E-42FD-80B4-ED637AA94D66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6" creationId="{8438EBC9-8E5A-424E-9AA6-20E5880B0C3A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8" creationId="{8CF104BD-EFDB-4941-9C24-650DBB6AC7F5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9" creationId="{99D553D3-E6A3-4909-B16A-553B95A76E7B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9" creationId="{F5812448-BE5E-4C10-875D-C1B7F5259F2B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20" creationId="{69001828-882B-4800-923D-4122C1A22FD6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22" creationId="{70E54755-F42B-451B-9F52-206447E2C800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23" creationId="{72B207D1-679C-4B7F-B436-FC278ACF9F98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28" creationId="{20CEAA6C-5C53-4CF4-9595-E617D2A390EB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34" creationId="{7FE59D7A-F3BF-408B-9C06-31E12F766149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35" creationId="{DC35672E-7C3C-4D07-9E6F-599BB0375CCF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40" creationId="{9CDA0EC8-59AE-4B82-8362-4ACAC942B116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41" creationId="{A4DDF28D-C8DC-4CB7-9237-315CD5A635E4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55" creationId="{00BB231A-EB2D-4A3B-A156-3D73716C991C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66" creationId="{4A8E118E-2961-4A60-9FDC-E96D77DD4411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67" creationId="{E5A6D890-74E0-403B-A6FF-9C255A2B737E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68" creationId="{2BB6CE26-F684-4B16-B6D1-135F6D62690B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69" creationId="{7EC45ACF-5246-431C-ADCB-D37BC543777D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91" creationId="{68601545-5565-44BE-ADEC-6C15C145CDAC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2" creationId="{D5B1B9D3-D5AC-4FD4-8ABA-8056880A07A3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4" creationId="{3BC771C3-89B6-4878-897D-63A563CB9BA3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5" creationId="{8250AB29-F026-43F9-838E-CB194D899FEB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6" creationId="{B2CD20D9-EB26-4009-B1B9-94829B369DA9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7" creationId="{A2D2BB8C-83AB-4D5C-A807-9F947A54DFC9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8" creationId="{D4C0F4EB-063D-480A-9B09-B291BA7E11BE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09" creationId="{3BDBF114-DD3D-41A0-8355-E4DE5311B08C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10" creationId="{4133EA33-ABF2-4C8C-8F55-3D227467C216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11" creationId="{3AA323E8-F4AF-49FB-8844-C980C02056EE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12" creationId="{199996E9-B922-4751-96C1-2EDBC6835A3B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24" creationId="{758E148C-CCEC-4BC3-B49D-7D63192FC2E1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25" creationId="{216ECA56-275B-49EE-8EDD-5E1DD055A1F1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26" creationId="{76234257-C3B9-4B42-A102-3BC113E8E75E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27" creationId="{E23592AA-C739-47F1-803C-7ED754F918C6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28" creationId="{917F04E8-DE33-4B40-9F76-19C56D250141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29" creationId="{ADBD7061-27E4-4430-846B-95EFD2733FB8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0" creationId="{2B5E1ABD-C629-4039-BF8C-F94B8DFD971A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1" creationId="{DF10E10E-CC41-467B-B209-E8C742B7CE52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2" creationId="{2333BF9F-4A8A-4780-9F8D-F50814CF464D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3" creationId="{10AD22BC-F513-4ADF-BF73-3A5DE58C41EF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5" creationId="{15549AF3-D95F-409C-AD2D-53DF7F5146FA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6" creationId="{08C75A3A-79C6-41ED-85FF-44B3AF74E6F0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37" creationId="{05BAC72D-78C8-4DEF-A506-6D09791B7A5C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2" creationId="{A6CFEF2C-B328-4A7F-BE26-1332670857B0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3" creationId="{589625FF-05F1-4100-BF5A-3773E72AEC01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4" creationId="{D4CE576C-9946-4305-BC5D-47190334E27A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5" creationId="{F19BD707-0518-4677-8F57-622677C5CB29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6" creationId="{DEBE638C-E76A-4320-8A35-D87B87535887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7" creationId="{702207B2-B188-405B-A975-BB899864FDCC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8" creationId="{690FED80-267B-4B5B-AF7F-4853F4EE466F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49" creationId="{D9613816-4204-4196-8681-BF0B1E181D75}"/>
          </ac:spMkLst>
        </pc:spChg>
        <pc:spChg chg="mod">
          <ac:chgData name="Lei Peng" userId="581888033ab4c2fd" providerId="LiveId" clId="{33F500DD-938B-4FBC-9120-59A4F58FAEFE}" dt="2022-08-04T10:09:55.892" v="8963" actId="2711"/>
          <ac:spMkLst>
            <pc:docMk/>
            <pc:sldMk cId="110170993" sldId="262"/>
            <ac:spMk id="154" creationId="{04ABE735-42EF-4413-AF40-B808E50E89E1}"/>
          </ac:spMkLst>
        </pc:spChg>
      </pc:sldChg>
      <pc:sldChg chg="delSp modSp mod delAnim">
        <pc:chgData name="Lei Peng" userId="581888033ab4c2fd" providerId="LiveId" clId="{33F500DD-938B-4FBC-9120-59A4F58FAEFE}" dt="2022-12-27T14:04:13.509" v="9329" actId="1036"/>
        <pc:sldMkLst>
          <pc:docMk/>
          <pc:sldMk cId="966779799" sldId="290"/>
        </pc:sldMkLst>
        <pc:spChg chg="mod">
          <ac:chgData name="Lei Peng" userId="581888033ab4c2fd" providerId="LiveId" clId="{33F500DD-938B-4FBC-9120-59A4F58FAEFE}" dt="2022-08-03T11:38:24.538" v="5902" actId="20577"/>
          <ac:spMkLst>
            <pc:docMk/>
            <pc:sldMk cId="966779799" sldId="290"/>
            <ac:spMk id="2" creationId="{9FF208CF-72B6-4B8D-9F6D-166A2848431F}"/>
          </ac:spMkLst>
        </pc:spChg>
        <pc:spChg chg="del mod">
          <ac:chgData name="Lei Peng" userId="581888033ab4c2fd" providerId="LiveId" clId="{33F500DD-938B-4FBC-9120-59A4F58FAEFE}" dt="2022-12-27T14:01:27.442" v="9233" actId="478"/>
          <ac:spMkLst>
            <pc:docMk/>
            <pc:sldMk cId="966779799" sldId="290"/>
            <ac:spMk id="4" creationId="{4709DD58-D6DB-47E5-8DF8-B86D4CF89F65}"/>
          </ac:spMkLst>
        </pc:spChg>
        <pc:graphicFrameChg chg="mod modGraphic">
          <ac:chgData name="Lei Peng" userId="581888033ab4c2fd" providerId="LiveId" clId="{33F500DD-938B-4FBC-9120-59A4F58FAEFE}" dt="2022-12-27T14:04:13.509" v="9329" actId="1036"/>
          <ac:graphicFrameMkLst>
            <pc:docMk/>
            <pc:sldMk cId="966779799" sldId="290"/>
            <ac:graphicFrameMk id="3" creationId="{D6E05F2C-29CE-4E7A-A774-D5B11DD8E828}"/>
          </ac:graphicFrameMkLst>
        </pc:graphicFrameChg>
      </pc:sldChg>
      <pc:sldChg chg="modSp mod">
        <pc:chgData name="Lei Peng" userId="581888033ab4c2fd" providerId="LiveId" clId="{33F500DD-938B-4FBC-9120-59A4F58FAEFE}" dt="2022-08-04T10:08:39.637" v="8961" actId="20577"/>
        <pc:sldMkLst>
          <pc:docMk/>
          <pc:sldMk cId="3704945115" sldId="294"/>
        </pc:sldMkLst>
        <pc:spChg chg="mod">
          <ac:chgData name="Lei Peng" userId="581888033ab4c2fd" providerId="LiveId" clId="{33F500DD-938B-4FBC-9120-59A4F58FAEFE}" dt="2022-08-03T09:25:52.063" v="1028" actId="20577"/>
          <ac:spMkLst>
            <pc:docMk/>
            <pc:sldMk cId="3704945115" sldId="294"/>
            <ac:spMk id="2" creationId="{92E4E70C-0B72-42F1-91B4-B78C181FB55D}"/>
          </ac:spMkLst>
        </pc:spChg>
        <pc:spChg chg="mod">
          <ac:chgData name="Lei Peng" userId="581888033ab4c2fd" providerId="LiveId" clId="{33F500DD-938B-4FBC-9120-59A4F58FAEFE}" dt="2022-08-04T10:08:39.637" v="8961" actId="20577"/>
          <ac:spMkLst>
            <pc:docMk/>
            <pc:sldMk cId="3704945115" sldId="294"/>
            <ac:spMk id="6" creationId="{57C8DBFF-6FB5-49EC-8CA7-788583CEB5A0}"/>
          </ac:spMkLst>
        </pc:spChg>
        <pc:spChg chg="mod">
          <ac:chgData name="Lei Peng" userId="581888033ab4c2fd" providerId="LiveId" clId="{33F500DD-938B-4FBC-9120-59A4F58FAEFE}" dt="2022-08-03T09:31:45.987" v="1186" actId="20577"/>
          <ac:spMkLst>
            <pc:docMk/>
            <pc:sldMk cId="3704945115" sldId="294"/>
            <ac:spMk id="7" creationId="{2B2FCA35-C4C1-4474-97B6-F1BAB9D317C5}"/>
          </ac:spMkLst>
        </pc:spChg>
        <pc:spChg chg="mod">
          <ac:chgData name="Lei Peng" userId="581888033ab4c2fd" providerId="LiveId" clId="{33F500DD-938B-4FBC-9120-59A4F58FAEFE}" dt="2022-08-03T09:26:21.312" v="1049" actId="27636"/>
          <ac:spMkLst>
            <pc:docMk/>
            <pc:sldMk cId="3704945115" sldId="294"/>
            <ac:spMk id="8" creationId="{5320DC8A-3AC1-4A5A-8293-C7D21E2BD4FA}"/>
          </ac:spMkLst>
        </pc:spChg>
        <pc:spChg chg="mod">
          <ac:chgData name="Lei Peng" userId="581888033ab4c2fd" providerId="LiveId" clId="{33F500DD-938B-4FBC-9120-59A4F58FAEFE}" dt="2022-08-03T09:33:59.314" v="1307" actId="20577"/>
          <ac:spMkLst>
            <pc:docMk/>
            <pc:sldMk cId="3704945115" sldId="294"/>
            <ac:spMk id="9" creationId="{95F9FE70-24F3-4042-8385-233AEF4FF108}"/>
          </ac:spMkLst>
        </pc:spChg>
      </pc:sldChg>
      <pc:sldChg chg="modSp mod">
        <pc:chgData name="Lei Peng" userId="581888033ab4c2fd" providerId="LiveId" clId="{33F500DD-938B-4FBC-9120-59A4F58FAEFE}" dt="2022-08-04T06:51:46.563" v="7751"/>
        <pc:sldMkLst>
          <pc:docMk/>
          <pc:sldMk cId="3178959128" sldId="345"/>
        </pc:sldMkLst>
        <pc:spChg chg="mod">
          <ac:chgData name="Lei Peng" userId="581888033ab4c2fd" providerId="LiveId" clId="{33F500DD-938B-4FBC-9120-59A4F58FAEFE}" dt="2022-08-04T06:38:25.714" v="7064" actId="404"/>
          <ac:spMkLst>
            <pc:docMk/>
            <pc:sldMk cId="3178959128" sldId="345"/>
            <ac:spMk id="2" creationId="{8144C268-0DC7-4232-9FB2-4CB54ADE9AD7}"/>
          </ac:spMkLst>
        </pc:spChg>
        <pc:spChg chg="mod">
          <ac:chgData name="Lei Peng" userId="581888033ab4c2fd" providerId="LiveId" clId="{33F500DD-938B-4FBC-9120-59A4F58FAEFE}" dt="2022-08-04T06:50:58.434" v="7729" actId="27636"/>
          <ac:spMkLst>
            <pc:docMk/>
            <pc:sldMk cId="3178959128" sldId="345"/>
            <ac:spMk id="3" creationId="{992403D4-D74E-4788-9E1D-F481BB35E506}"/>
          </ac:spMkLst>
        </pc:spChg>
        <pc:spChg chg="mod">
          <ac:chgData name="Lei Peng" userId="581888033ab4c2fd" providerId="LiveId" clId="{33F500DD-938B-4FBC-9120-59A4F58FAEFE}" dt="2022-08-04T06:39:52.208" v="7117" actId="20577"/>
          <ac:spMkLst>
            <pc:docMk/>
            <pc:sldMk cId="3178959128" sldId="345"/>
            <ac:spMk id="4" creationId="{A172A823-5D3C-454A-94D6-FDACFEB5459A}"/>
          </ac:spMkLst>
        </pc:spChg>
        <pc:spChg chg="mod">
          <ac:chgData name="Lei Peng" userId="581888033ab4c2fd" providerId="LiveId" clId="{33F500DD-938B-4FBC-9120-59A4F58FAEFE}" dt="2022-08-04T06:40:07.488" v="7140" actId="20577"/>
          <ac:spMkLst>
            <pc:docMk/>
            <pc:sldMk cId="3178959128" sldId="345"/>
            <ac:spMk id="5" creationId="{ED66E7AB-636F-4599-9693-2EFD965457A0}"/>
          </ac:spMkLst>
        </pc:spChg>
        <pc:spChg chg="mod">
          <ac:chgData name="Lei Peng" userId="581888033ab4c2fd" providerId="LiveId" clId="{33F500DD-938B-4FBC-9120-59A4F58FAEFE}" dt="2022-08-04T06:51:46.563" v="7751"/>
          <ac:spMkLst>
            <pc:docMk/>
            <pc:sldMk cId="3178959128" sldId="345"/>
            <ac:spMk id="11" creationId="{90DE1D60-5414-4366-AB26-0830D8B23655}"/>
          </ac:spMkLst>
        </pc:spChg>
      </pc:sldChg>
      <pc:sldChg chg="modSp mod">
        <pc:chgData name="Lei Peng" userId="581888033ab4c2fd" providerId="LiveId" clId="{33F500DD-938B-4FBC-9120-59A4F58FAEFE}" dt="2022-08-03T10:29:10.546" v="2995" actId="20577"/>
        <pc:sldMkLst>
          <pc:docMk/>
          <pc:sldMk cId="4198799141" sldId="350"/>
        </pc:sldMkLst>
        <pc:spChg chg="mod">
          <ac:chgData name="Lei Peng" userId="581888033ab4c2fd" providerId="LiveId" clId="{33F500DD-938B-4FBC-9120-59A4F58FAEFE}" dt="2022-08-03T10:23:48.137" v="2775" actId="14100"/>
          <ac:spMkLst>
            <pc:docMk/>
            <pc:sldMk cId="4198799141" sldId="350"/>
            <ac:spMk id="3" creationId="{771C0CAB-8973-4F18-B106-0E85496571C2}"/>
          </ac:spMkLst>
        </pc:spChg>
        <pc:spChg chg="mod">
          <ac:chgData name="Lei Peng" userId="581888033ab4c2fd" providerId="LiveId" clId="{33F500DD-938B-4FBC-9120-59A4F58FAEFE}" dt="2022-08-03T10:24:53.084" v="2834" actId="20577"/>
          <ac:spMkLst>
            <pc:docMk/>
            <pc:sldMk cId="4198799141" sldId="350"/>
            <ac:spMk id="12" creationId="{FE4A650F-9446-458E-A9DE-09C723998E8B}"/>
          </ac:spMkLst>
        </pc:spChg>
        <pc:spChg chg="mod">
          <ac:chgData name="Lei Peng" userId="581888033ab4c2fd" providerId="LiveId" clId="{33F500DD-938B-4FBC-9120-59A4F58FAEFE}" dt="2022-08-03T10:24:58.642" v="2835"/>
          <ac:spMkLst>
            <pc:docMk/>
            <pc:sldMk cId="4198799141" sldId="350"/>
            <ac:spMk id="13" creationId="{7290A1A1-9BFB-4D59-A1E3-C6CE6D1C9F0A}"/>
          </ac:spMkLst>
        </pc:spChg>
        <pc:spChg chg="mod">
          <ac:chgData name="Lei Peng" userId="581888033ab4c2fd" providerId="LiveId" clId="{33F500DD-938B-4FBC-9120-59A4F58FAEFE}" dt="2022-08-03T10:24:10.710" v="2811" actId="20577"/>
          <ac:spMkLst>
            <pc:docMk/>
            <pc:sldMk cId="4198799141" sldId="350"/>
            <ac:spMk id="14" creationId="{229DC546-9190-45D3-A277-9D702F3975B3}"/>
          </ac:spMkLst>
        </pc:spChg>
        <pc:spChg chg="mod">
          <ac:chgData name="Lei Peng" userId="581888033ab4c2fd" providerId="LiveId" clId="{33F500DD-938B-4FBC-9120-59A4F58FAEFE}" dt="2022-08-03T10:26:04.715" v="2866" actId="20577"/>
          <ac:spMkLst>
            <pc:docMk/>
            <pc:sldMk cId="4198799141" sldId="350"/>
            <ac:spMk id="18" creationId="{16B3C8FE-9623-466E-9A97-4C94FFCA5576}"/>
          </ac:spMkLst>
        </pc:spChg>
        <pc:spChg chg="mod">
          <ac:chgData name="Lei Peng" userId="581888033ab4c2fd" providerId="LiveId" clId="{33F500DD-938B-4FBC-9120-59A4F58FAEFE}" dt="2022-08-03T10:27:09.574" v="2913" actId="404"/>
          <ac:spMkLst>
            <pc:docMk/>
            <pc:sldMk cId="4198799141" sldId="350"/>
            <ac:spMk id="19" creationId="{91F6BBF4-C4D7-4920-AB79-7E685C19EB4C}"/>
          </ac:spMkLst>
        </pc:spChg>
        <pc:spChg chg="mod">
          <ac:chgData name="Lei Peng" userId="581888033ab4c2fd" providerId="LiveId" clId="{33F500DD-938B-4FBC-9120-59A4F58FAEFE}" dt="2022-08-03T10:28:58.708" v="2982" actId="20577"/>
          <ac:spMkLst>
            <pc:docMk/>
            <pc:sldMk cId="4198799141" sldId="350"/>
            <ac:spMk id="20" creationId="{F83D5967-4FC2-4FD8-AFA1-FC701707FE23}"/>
          </ac:spMkLst>
        </pc:spChg>
        <pc:spChg chg="mod">
          <ac:chgData name="Lei Peng" userId="581888033ab4c2fd" providerId="LiveId" clId="{33F500DD-938B-4FBC-9120-59A4F58FAEFE}" dt="2022-08-03T10:27:55.620" v="2942" actId="20577"/>
          <ac:spMkLst>
            <pc:docMk/>
            <pc:sldMk cId="4198799141" sldId="350"/>
            <ac:spMk id="21" creationId="{8BC388F4-B479-4721-9AA5-3E322DEE37B8}"/>
          </ac:spMkLst>
        </pc:spChg>
        <pc:spChg chg="mod">
          <ac:chgData name="Lei Peng" userId="581888033ab4c2fd" providerId="LiveId" clId="{33F500DD-938B-4FBC-9120-59A4F58FAEFE}" dt="2022-08-03T10:28:48.565" v="2977" actId="20577"/>
          <ac:spMkLst>
            <pc:docMk/>
            <pc:sldMk cId="4198799141" sldId="350"/>
            <ac:spMk id="22" creationId="{F4BB7132-24AB-4582-9647-8D97A2A12A24}"/>
          </ac:spMkLst>
        </pc:spChg>
        <pc:spChg chg="mod">
          <ac:chgData name="Lei Peng" userId="581888033ab4c2fd" providerId="LiveId" clId="{33F500DD-938B-4FBC-9120-59A4F58FAEFE}" dt="2022-08-03T10:29:10.546" v="2995" actId="20577"/>
          <ac:spMkLst>
            <pc:docMk/>
            <pc:sldMk cId="4198799141" sldId="350"/>
            <ac:spMk id="23" creationId="{D90D608C-4340-470B-B4A5-9006EDD70166}"/>
          </ac:spMkLst>
        </pc:spChg>
      </pc:sldChg>
      <pc:sldChg chg="addSp modSp mod">
        <pc:chgData name="Lei Peng" userId="581888033ab4c2fd" providerId="LiveId" clId="{33F500DD-938B-4FBC-9120-59A4F58FAEFE}" dt="2022-08-04T10:08:18.219" v="8959" actId="20577"/>
        <pc:sldMkLst>
          <pc:docMk/>
          <pc:sldMk cId="994286356" sldId="358"/>
        </pc:sldMkLst>
        <pc:spChg chg="mod">
          <ac:chgData name="Lei Peng" userId="581888033ab4c2fd" providerId="LiveId" clId="{33F500DD-938B-4FBC-9120-59A4F58FAEFE}" dt="2022-08-03T08:57:19.226" v="466" actId="404"/>
          <ac:spMkLst>
            <pc:docMk/>
            <pc:sldMk cId="994286356" sldId="358"/>
            <ac:spMk id="2" creationId="{9FD3811B-AE13-4E4E-8967-53455456D28D}"/>
          </ac:spMkLst>
        </pc:spChg>
        <pc:spChg chg="mod">
          <ac:chgData name="Lei Peng" userId="581888033ab4c2fd" providerId="LiveId" clId="{33F500DD-938B-4FBC-9120-59A4F58FAEFE}" dt="2022-08-03T08:57:40.116" v="476"/>
          <ac:spMkLst>
            <pc:docMk/>
            <pc:sldMk cId="994286356" sldId="358"/>
            <ac:spMk id="3" creationId="{6416355C-01CD-4CED-9844-DF6409ED070A}"/>
          </ac:spMkLst>
        </pc:spChg>
        <pc:spChg chg="mod">
          <ac:chgData name="Lei Peng" userId="581888033ab4c2fd" providerId="LiveId" clId="{33F500DD-938B-4FBC-9120-59A4F58FAEFE}" dt="2022-08-04T10:08:18.219" v="8959" actId="20577"/>
          <ac:spMkLst>
            <pc:docMk/>
            <pc:sldMk cId="994286356" sldId="358"/>
            <ac:spMk id="4" creationId="{F53DA1DC-BE81-412D-AF0F-CF88A9203A5B}"/>
          </ac:spMkLst>
        </pc:spChg>
        <pc:spChg chg="mod">
          <ac:chgData name="Lei Peng" userId="581888033ab4c2fd" providerId="LiveId" clId="{33F500DD-938B-4FBC-9120-59A4F58FAEFE}" dt="2022-08-03T08:57:48.716" v="485" actId="20577"/>
          <ac:spMkLst>
            <pc:docMk/>
            <pc:sldMk cId="994286356" sldId="358"/>
            <ac:spMk id="5" creationId="{80995321-A352-41F5-B7F2-80D5DBFC3F84}"/>
          </ac:spMkLst>
        </pc:spChg>
        <pc:spChg chg="mod">
          <ac:chgData name="Lei Peng" userId="581888033ab4c2fd" providerId="LiveId" clId="{33F500DD-938B-4FBC-9120-59A4F58FAEFE}" dt="2022-08-04T10:07:43.325" v="8957"/>
          <ac:spMkLst>
            <pc:docMk/>
            <pc:sldMk cId="994286356" sldId="358"/>
            <ac:spMk id="6" creationId="{8FC32684-3526-4D03-BC87-9C24D6199CE2}"/>
          </ac:spMkLst>
        </pc:spChg>
        <pc:spChg chg="add mod">
          <ac:chgData name="Lei Peng" userId="581888033ab4c2fd" providerId="LiveId" clId="{33F500DD-938B-4FBC-9120-59A4F58FAEFE}" dt="2022-08-03T09:19:33.320" v="892" actId="1076"/>
          <ac:spMkLst>
            <pc:docMk/>
            <pc:sldMk cId="994286356" sldId="358"/>
            <ac:spMk id="7" creationId="{26229BE3-F2F1-4F77-9C39-6F9140C0BB6E}"/>
          </ac:spMkLst>
        </pc:spChg>
      </pc:sldChg>
      <pc:sldChg chg="del">
        <pc:chgData name="Lei Peng" userId="581888033ab4c2fd" providerId="LiveId" clId="{33F500DD-938B-4FBC-9120-59A4F58FAEFE}" dt="2022-08-03T10:23:17.575" v="2743" actId="47"/>
        <pc:sldMkLst>
          <pc:docMk/>
          <pc:sldMk cId="2506282176" sldId="359"/>
        </pc:sldMkLst>
      </pc:sldChg>
      <pc:sldChg chg="modSp mod">
        <pc:chgData name="Lei Peng" userId="581888033ab4c2fd" providerId="LiveId" clId="{33F500DD-938B-4FBC-9120-59A4F58FAEFE}" dt="2022-08-03T11:19:36.956" v="4762"/>
        <pc:sldMkLst>
          <pc:docMk/>
          <pc:sldMk cId="977462960" sldId="360"/>
        </pc:sldMkLst>
        <pc:spChg chg="mod">
          <ac:chgData name="Lei Peng" userId="581888033ab4c2fd" providerId="LiveId" clId="{33F500DD-938B-4FBC-9120-59A4F58FAEFE}" dt="2022-08-03T11:02:18.175" v="3984" actId="20577"/>
          <ac:spMkLst>
            <pc:docMk/>
            <pc:sldMk cId="977462960" sldId="360"/>
            <ac:spMk id="2" creationId="{75962337-7A69-46D8-9AD4-CE0BED1CD712}"/>
          </ac:spMkLst>
        </pc:spChg>
        <pc:spChg chg="mod">
          <ac:chgData name="Lei Peng" userId="581888033ab4c2fd" providerId="LiveId" clId="{33F500DD-938B-4FBC-9120-59A4F58FAEFE}" dt="2022-08-03T11:19:36.956" v="4762"/>
          <ac:spMkLst>
            <pc:docMk/>
            <pc:sldMk cId="977462960" sldId="360"/>
            <ac:spMk id="3" creationId="{6CC22B0C-0D6E-4669-AD86-EE138201C4D9}"/>
          </ac:spMkLst>
        </pc:spChg>
        <pc:spChg chg="mod">
          <ac:chgData name="Lei Peng" userId="581888033ab4c2fd" providerId="LiveId" clId="{33F500DD-938B-4FBC-9120-59A4F58FAEFE}" dt="2022-08-03T11:19:17.591" v="4759" actId="1037"/>
          <ac:spMkLst>
            <pc:docMk/>
            <pc:sldMk cId="977462960" sldId="360"/>
            <ac:spMk id="5" creationId="{D8658ACF-5A00-464C-BAF3-97309C04568B}"/>
          </ac:spMkLst>
        </pc:spChg>
        <pc:spChg chg="mod">
          <ac:chgData name="Lei Peng" userId="581888033ab4c2fd" providerId="LiveId" clId="{33F500DD-938B-4FBC-9120-59A4F58FAEFE}" dt="2022-08-03T11:18:09.476" v="4740"/>
          <ac:spMkLst>
            <pc:docMk/>
            <pc:sldMk cId="977462960" sldId="360"/>
            <ac:spMk id="8" creationId="{135DF751-3519-40E2-A325-C30D57A9168C}"/>
          </ac:spMkLst>
        </pc:spChg>
        <pc:spChg chg="mod">
          <ac:chgData name="Lei Peng" userId="581888033ab4c2fd" providerId="LiveId" clId="{33F500DD-938B-4FBC-9120-59A4F58FAEFE}" dt="2022-08-03T11:19:03.500" v="4748" actId="20577"/>
          <ac:spMkLst>
            <pc:docMk/>
            <pc:sldMk cId="977462960" sldId="360"/>
            <ac:spMk id="9" creationId="{4B44159A-3175-4D0A-9115-1BA991D4D8BD}"/>
          </ac:spMkLst>
        </pc:spChg>
        <pc:spChg chg="mod">
          <ac:chgData name="Lei Peng" userId="581888033ab4c2fd" providerId="LiveId" clId="{33F500DD-938B-4FBC-9120-59A4F58FAEFE}" dt="2022-08-03T11:17:47.303" v="4735"/>
          <ac:spMkLst>
            <pc:docMk/>
            <pc:sldMk cId="977462960" sldId="360"/>
            <ac:spMk id="15" creationId="{7D26B4B1-A37F-4ADC-A7F0-2E60ABCF5821}"/>
          </ac:spMkLst>
        </pc:spChg>
      </pc:sldChg>
      <pc:sldChg chg="addSp delSp modSp del mod addAnim delAnim modAnim">
        <pc:chgData name="Lei Peng" userId="581888033ab4c2fd" providerId="LiveId" clId="{33F500DD-938B-4FBC-9120-59A4F58FAEFE}" dt="2022-08-04T10:35:04.825" v="9088" actId="2696"/>
        <pc:sldMkLst>
          <pc:docMk/>
          <pc:sldMk cId="2126394723" sldId="363"/>
        </pc:sldMkLst>
        <pc:spChg chg="mod">
          <ac:chgData name="Lei Peng" userId="581888033ab4c2fd" providerId="LiveId" clId="{33F500DD-938B-4FBC-9120-59A4F58FAEFE}" dt="2022-08-03T10:03:23.836" v="2309" actId="20577"/>
          <ac:spMkLst>
            <pc:docMk/>
            <pc:sldMk cId="2126394723" sldId="363"/>
            <ac:spMk id="2" creationId="{4D5A546E-BA37-486B-B496-239847FBF82B}"/>
          </ac:spMkLst>
        </pc:spChg>
        <pc:spChg chg="add del mod">
          <ac:chgData name="Lei Peng" userId="581888033ab4c2fd" providerId="LiveId" clId="{33F500DD-938B-4FBC-9120-59A4F58FAEFE}" dt="2022-08-03T10:04:39.760" v="2345" actId="767"/>
          <ac:spMkLst>
            <pc:docMk/>
            <pc:sldMk cId="2126394723" sldId="363"/>
            <ac:spMk id="3" creationId="{391D4C9C-2810-4413-9834-6237B54546F4}"/>
          </ac:spMkLst>
        </pc:spChg>
        <pc:spChg chg="mod">
          <ac:chgData name="Lei Peng" userId="581888033ab4c2fd" providerId="LiveId" clId="{33F500DD-938B-4FBC-9120-59A4F58FAEFE}" dt="2022-08-03T10:19:44.758" v="2734" actId="20577"/>
          <ac:spMkLst>
            <pc:docMk/>
            <pc:sldMk cId="2126394723" sldId="363"/>
            <ac:spMk id="11" creationId="{C364A572-C432-4073-A0EE-667E962F3A1B}"/>
          </ac:spMkLst>
        </pc:spChg>
        <pc:spChg chg="add mod">
          <ac:chgData name="Lei Peng" userId="581888033ab4c2fd" providerId="LiveId" clId="{33F500DD-938B-4FBC-9120-59A4F58FAEFE}" dt="2022-08-03T10:09:05.380" v="2659" actId="164"/>
          <ac:spMkLst>
            <pc:docMk/>
            <pc:sldMk cId="2126394723" sldId="363"/>
            <ac:spMk id="13" creationId="{C1EF1D4D-3B89-4610-8423-9B41EB0FFAAC}"/>
          </ac:spMkLst>
        </pc:spChg>
        <pc:spChg chg="mod">
          <ac:chgData name="Lei Peng" userId="581888033ab4c2fd" providerId="LiveId" clId="{33F500DD-938B-4FBC-9120-59A4F58FAEFE}" dt="2022-08-03T10:09:05.380" v="2659" actId="164"/>
          <ac:spMkLst>
            <pc:docMk/>
            <pc:sldMk cId="2126394723" sldId="363"/>
            <ac:spMk id="25" creationId="{4A3432A6-19D1-42E4-A990-86828BC4E620}"/>
          </ac:spMkLst>
        </pc:spChg>
        <pc:spChg chg="mod topLvl">
          <ac:chgData name="Lei Peng" userId="581888033ab4c2fd" providerId="LiveId" clId="{33F500DD-938B-4FBC-9120-59A4F58FAEFE}" dt="2022-08-03T10:10:52.040" v="2728" actId="164"/>
          <ac:spMkLst>
            <pc:docMk/>
            <pc:sldMk cId="2126394723" sldId="363"/>
            <ac:spMk id="26" creationId="{1CF908ED-D605-4F15-8A6B-8177DF1A10EB}"/>
          </ac:spMkLst>
        </pc:spChg>
        <pc:spChg chg="mod topLvl">
          <ac:chgData name="Lei Peng" userId="581888033ab4c2fd" providerId="LiveId" clId="{33F500DD-938B-4FBC-9120-59A4F58FAEFE}" dt="2022-08-03T10:10:52.040" v="2728" actId="164"/>
          <ac:spMkLst>
            <pc:docMk/>
            <pc:sldMk cId="2126394723" sldId="363"/>
            <ac:spMk id="27" creationId="{7AE62D50-D2ED-4E91-98A5-59E48C2F407F}"/>
          </ac:spMkLst>
        </pc:spChg>
        <pc:spChg chg="mod topLvl">
          <ac:chgData name="Lei Peng" userId="581888033ab4c2fd" providerId="LiveId" clId="{33F500DD-938B-4FBC-9120-59A4F58FAEFE}" dt="2022-08-03T10:08:50.973" v="2658" actId="164"/>
          <ac:spMkLst>
            <pc:docMk/>
            <pc:sldMk cId="2126394723" sldId="363"/>
            <ac:spMk id="28" creationId="{8A356751-CCDD-483F-9A04-EA8FD52B55CD}"/>
          </ac:spMkLst>
        </pc:spChg>
        <pc:spChg chg="mod topLvl">
          <ac:chgData name="Lei Peng" userId="581888033ab4c2fd" providerId="LiveId" clId="{33F500DD-938B-4FBC-9120-59A4F58FAEFE}" dt="2022-08-03T10:08:50.973" v="2658" actId="164"/>
          <ac:spMkLst>
            <pc:docMk/>
            <pc:sldMk cId="2126394723" sldId="363"/>
            <ac:spMk id="29" creationId="{861CF155-CC0D-4008-AB8C-328E170374D9}"/>
          </ac:spMkLst>
        </pc:spChg>
        <pc:grpChg chg="add mod">
          <ac:chgData name="Lei Peng" userId="581888033ab4c2fd" providerId="LiveId" clId="{33F500DD-938B-4FBC-9120-59A4F58FAEFE}" dt="2022-08-03T10:09:13.840" v="2668" actId="1037"/>
          <ac:grpSpMkLst>
            <pc:docMk/>
            <pc:sldMk cId="2126394723" sldId="363"/>
            <ac:grpSpMk id="14" creationId="{A44B0536-DD1A-4574-BA1F-6E5CA822752C}"/>
          </ac:grpSpMkLst>
        </pc:grpChg>
        <pc:grpChg chg="add mod">
          <ac:chgData name="Lei Peng" userId="581888033ab4c2fd" providerId="LiveId" clId="{33F500DD-938B-4FBC-9120-59A4F58FAEFE}" dt="2022-08-03T10:09:05.380" v="2659" actId="164"/>
          <ac:grpSpMkLst>
            <pc:docMk/>
            <pc:sldMk cId="2126394723" sldId="363"/>
            <ac:grpSpMk id="15" creationId="{7B08614B-F5B2-4E2A-9C2C-7CFE8A75CC57}"/>
          </ac:grpSpMkLst>
        </pc:grpChg>
        <pc:grpChg chg="add mod">
          <ac:chgData name="Lei Peng" userId="581888033ab4c2fd" providerId="LiveId" clId="{33F500DD-938B-4FBC-9120-59A4F58FAEFE}" dt="2022-08-03T10:10:52.040" v="2728" actId="164"/>
          <ac:grpSpMkLst>
            <pc:docMk/>
            <pc:sldMk cId="2126394723" sldId="363"/>
            <ac:grpSpMk id="16" creationId="{94FAD972-8093-498B-BCA0-969AB2E0763A}"/>
          </ac:grpSpMkLst>
        </pc:grpChg>
        <pc:grpChg chg="del">
          <ac:chgData name="Lei Peng" userId="581888033ab4c2fd" providerId="LiveId" clId="{33F500DD-938B-4FBC-9120-59A4F58FAEFE}" dt="2022-08-03T10:10:39.054" v="2726" actId="165"/>
          <ac:grpSpMkLst>
            <pc:docMk/>
            <pc:sldMk cId="2126394723" sldId="363"/>
            <ac:grpSpMk id="30" creationId="{97F29B45-0876-41FD-99E3-A10BBC91B430}"/>
          </ac:grpSpMkLst>
        </pc:grpChg>
        <pc:grpChg chg="del">
          <ac:chgData name="Lei Peng" userId="581888033ab4c2fd" providerId="LiveId" clId="{33F500DD-938B-4FBC-9120-59A4F58FAEFE}" dt="2022-08-03T10:08:41.843" v="2656" actId="165"/>
          <ac:grpSpMkLst>
            <pc:docMk/>
            <pc:sldMk cId="2126394723" sldId="363"/>
            <ac:grpSpMk id="31" creationId="{FFF9E87A-CA3E-4F15-82F8-19F5928A5D6F}"/>
          </ac:grpSpMkLst>
        </pc:grpChg>
      </pc:sldChg>
      <pc:sldChg chg="modSp add mod ord">
        <pc:chgData name="Lei Peng" userId="581888033ab4c2fd" providerId="LiveId" clId="{33F500DD-938B-4FBC-9120-59A4F58FAEFE}" dt="2022-12-27T13:59:26.635" v="9152" actId="14429"/>
        <pc:sldMkLst>
          <pc:docMk/>
          <pc:sldMk cId="3691744577" sldId="363"/>
        </pc:sldMkLst>
        <pc:spChg chg="mod modVis">
          <ac:chgData name="Lei Peng" userId="581888033ab4c2fd" providerId="LiveId" clId="{33F500DD-938B-4FBC-9120-59A4F58FAEFE}" dt="2022-12-27T13:58:14.392" v="9140" actId="14429"/>
          <ac:spMkLst>
            <pc:docMk/>
            <pc:sldMk cId="3691744577" sldId="363"/>
            <ac:spMk id="2" creationId="{4D5A546E-BA37-486B-B496-239847FBF82B}"/>
          </ac:spMkLst>
        </pc:spChg>
        <pc:spChg chg="mod">
          <ac:chgData name="Lei Peng" userId="581888033ab4c2fd" providerId="LiveId" clId="{33F500DD-938B-4FBC-9120-59A4F58FAEFE}" dt="2022-12-27T13:59:05.978" v="9145" actId="207"/>
          <ac:spMkLst>
            <pc:docMk/>
            <pc:sldMk cId="3691744577" sldId="363"/>
            <ac:spMk id="6" creationId="{62E00400-9740-43A1-A07D-D5867B407EE9}"/>
          </ac:spMkLst>
        </pc:spChg>
        <pc:spChg chg="mod">
          <ac:chgData name="Lei Peng" userId="581888033ab4c2fd" providerId="LiveId" clId="{33F500DD-938B-4FBC-9120-59A4F58FAEFE}" dt="2022-12-27T13:58:44.253" v="9144" actId="207"/>
          <ac:spMkLst>
            <pc:docMk/>
            <pc:sldMk cId="3691744577" sldId="363"/>
            <ac:spMk id="7" creationId="{E301F8D8-84BE-4A34-82DA-809C8825D480}"/>
          </ac:spMkLst>
        </pc:spChg>
        <pc:spChg chg="mod">
          <ac:chgData name="Lei Peng" userId="581888033ab4c2fd" providerId="LiveId" clId="{33F500DD-938B-4FBC-9120-59A4F58FAEFE}" dt="2022-12-27T13:58:00.560" v="9138" actId="207"/>
          <ac:spMkLst>
            <pc:docMk/>
            <pc:sldMk cId="3691744577" sldId="363"/>
            <ac:spMk id="8" creationId="{D4E07A04-1468-4D33-AB62-FED2A75FF2CB}"/>
          </ac:spMkLst>
        </pc:spChg>
        <pc:spChg chg="mod">
          <ac:chgData name="Lei Peng" userId="581888033ab4c2fd" providerId="LiveId" clId="{33F500DD-938B-4FBC-9120-59A4F58FAEFE}" dt="2022-12-27T13:58:44.253" v="9144" actId="207"/>
          <ac:spMkLst>
            <pc:docMk/>
            <pc:sldMk cId="3691744577" sldId="363"/>
            <ac:spMk id="10" creationId="{FAEAA0E0-35EA-45D7-8F71-5522EAB354D7}"/>
          </ac:spMkLst>
        </pc:spChg>
        <pc:spChg chg="mod">
          <ac:chgData name="Lei Peng" userId="581888033ab4c2fd" providerId="LiveId" clId="{33F500DD-938B-4FBC-9120-59A4F58FAEFE}" dt="2022-12-27T13:58:44.253" v="9144" actId="207"/>
          <ac:spMkLst>
            <pc:docMk/>
            <pc:sldMk cId="3691744577" sldId="363"/>
            <ac:spMk id="21" creationId="{80602DF2-558A-47A7-9260-009E6F77D33E}"/>
          </ac:spMkLst>
        </pc:spChg>
        <pc:spChg chg="mod">
          <ac:chgData name="Lei Peng" userId="581888033ab4c2fd" providerId="LiveId" clId="{33F500DD-938B-4FBC-9120-59A4F58FAEFE}" dt="2022-12-27T13:59:16.689" v="9151"/>
          <ac:spMkLst>
            <pc:docMk/>
            <pc:sldMk cId="3691744577" sldId="363"/>
            <ac:spMk id="24" creationId="{986635B0-9525-4B99-8967-7621C18E3B53}"/>
          </ac:spMkLst>
        </pc:spChg>
        <pc:spChg chg="mod">
          <ac:chgData name="Lei Peng" userId="581888033ab4c2fd" providerId="LiveId" clId="{33F500DD-938B-4FBC-9120-59A4F58FAEFE}" dt="2022-12-27T13:58:00.560" v="9138" actId="207"/>
          <ac:spMkLst>
            <pc:docMk/>
            <pc:sldMk cId="3691744577" sldId="363"/>
            <ac:spMk id="32" creationId="{81D1ED58-C792-4832-93C6-B4EFC7C25790}"/>
          </ac:spMkLst>
        </pc:spChg>
        <pc:grpChg chg="mod modVis">
          <ac:chgData name="Lei Peng" userId="581888033ab4c2fd" providerId="LiveId" clId="{33F500DD-938B-4FBC-9120-59A4F58FAEFE}" dt="2022-12-27T13:59:26.635" v="9152" actId="14429"/>
          <ac:grpSpMkLst>
            <pc:docMk/>
            <pc:sldMk cId="3691744577" sldId="363"/>
            <ac:grpSpMk id="16" creationId="{94FAD972-8093-498B-BCA0-969AB2E0763A}"/>
          </ac:grpSpMkLst>
        </pc:grpChg>
      </pc:sldChg>
      <pc:sldChg chg="del">
        <pc:chgData name="Lei Peng" userId="581888033ab4c2fd" providerId="LiveId" clId="{33F500DD-938B-4FBC-9120-59A4F58FAEFE}" dt="2022-08-03T10:22:04.118" v="2738" actId="47"/>
        <pc:sldMkLst>
          <pc:docMk/>
          <pc:sldMk cId="1816814871" sldId="365"/>
        </pc:sldMkLst>
      </pc:sldChg>
      <pc:sldChg chg="del">
        <pc:chgData name="Lei Peng" userId="581888033ab4c2fd" providerId="LiveId" clId="{33F500DD-938B-4FBC-9120-59A4F58FAEFE}" dt="2022-08-03T10:23:17.575" v="2743" actId="47"/>
        <pc:sldMkLst>
          <pc:docMk/>
          <pc:sldMk cId="3179767269" sldId="10414190"/>
        </pc:sldMkLst>
      </pc:sldChg>
      <pc:sldChg chg="del">
        <pc:chgData name="Lei Peng" userId="581888033ab4c2fd" providerId="LiveId" clId="{33F500DD-938B-4FBC-9120-59A4F58FAEFE}" dt="2022-08-03T10:23:17.575" v="2743" actId="47"/>
        <pc:sldMkLst>
          <pc:docMk/>
          <pc:sldMk cId="1463782840" sldId="10414191"/>
        </pc:sldMkLst>
      </pc:sldChg>
      <pc:sldChg chg="addSp delSp modSp add del mod ord">
        <pc:chgData name="Lei Peng" userId="581888033ab4c2fd" providerId="LiveId" clId="{33F500DD-938B-4FBC-9120-59A4F58FAEFE}" dt="2022-08-04T10:43:21.893" v="9137"/>
        <pc:sldMkLst>
          <pc:docMk/>
          <pc:sldMk cId="1362700845" sldId="10414227"/>
        </pc:sldMkLst>
        <pc:spChg chg="mod topLvl">
          <ac:chgData name="Lei Peng" userId="581888033ab4c2fd" providerId="LiveId" clId="{33F500DD-938B-4FBC-9120-59A4F58FAEFE}" dt="2022-08-04T10:25:39.390" v="9052" actId="164"/>
          <ac:spMkLst>
            <pc:docMk/>
            <pc:sldMk cId="1362700845" sldId="10414227"/>
            <ac:spMk id="3" creationId="{5E65F484-6AAE-4712-9DC0-48BC785DCDCA}"/>
          </ac:spMkLst>
        </pc:spChg>
        <pc:spChg chg="mod topLvl">
          <ac:chgData name="Lei Peng" userId="581888033ab4c2fd" providerId="LiveId" clId="{33F500DD-938B-4FBC-9120-59A4F58FAEFE}" dt="2022-08-04T10:25:39.390" v="9052" actId="164"/>
          <ac:spMkLst>
            <pc:docMk/>
            <pc:sldMk cId="1362700845" sldId="10414227"/>
            <ac:spMk id="4" creationId="{29B87168-D41F-4E2B-B23C-03ADE9F9419E}"/>
          </ac:spMkLst>
        </pc:spChg>
        <pc:spChg chg="mod topLvl">
          <ac:chgData name="Lei Peng" userId="581888033ab4c2fd" providerId="LiveId" clId="{33F500DD-938B-4FBC-9120-59A4F58FAEFE}" dt="2022-08-04T10:25:39.390" v="9052" actId="164"/>
          <ac:spMkLst>
            <pc:docMk/>
            <pc:sldMk cId="1362700845" sldId="10414227"/>
            <ac:spMk id="5" creationId="{F1C239FD-8E3B-4656-B964-075ACFE7DE4E}"/>
          </ac:spMkLst>
        </pc:spChg>
        <pc:spChg chg="mod topLvl">
          <ac:chgData name="Lei Peng" userId="581888033ab4c2fd" providerId="LiveId" clId="{33F500DD-938B-4FBC-9120-59A4F58FAEFE}" dt="2022-08-04T10:25:39.390" v="9052" actId="164"/>
          <ac:spMkLst>
            <pc:docMk/>
            <pc:sldMk cId="1362700845" sldId="10414227"/>
            <ac:spMk id="6" creationId="{70C8D071-EC49-43A7-B7FC-C8FECF6A6969}"/>
          </ac:spMkLst>
        </pc:spChg>
        <pc:spChg chg="mod topLvl">
          <ac:chgData name="Lei Peng" userId="581888033ab4c2fd" providerId="LiveId" clId="{33F500DD-938B-4FBC-9120-59A4F58FAEFE}" dt="2022-08-04T10:26:09.883" v="9055" actId="164"/>
          <ac:spMkLst>
            <pc:docMk/>
            <pc:sldMk cId="1362700845" sldId="10414227"/>
            <ac:spMk id="7" creationId="{A464635B-1E4A-455C-851C-AC250CDEF188}"/>
          </ac:spMkLst>
        </pc:spChg>
        <pc:spChg chg="mod topLvl">
          <ac:chgData name="Lei Peng" userId="581888033ab4c2fd" providerId="LiveId" clId="{33F500DD-938B-4FBC-9120-59A4F58FAEFE}" dt="2022-08-04T10:25:39.390" v="9052" actId="164"/>
          <ac:spMkLst>
            <pc:docMk/>
            <pc:sldMk cId="1362700845" sldId="10414227"/>
            <ac:spMk id="8" creationId="{CDB13B11-D319-4CEC-AB71-29522027D3E1}"/>
          </ac:spMkLst>
        </pc:spChg>
        <pc:spChg chg="mod topLvl">
          <ac:chgData name="Lei Peng" userId="581888033ab4c2fd" providerId="LiveId" clId="{33F500DD-938B-4FBC-9120-59A4F58FAEFE}" dt="2022-08-04T10:24:42.190" v="9043" actId="164"/>
          <ac:spMkLst>
            <pc:docMk/>
            <pc:sldMk cId="1362700845" sldId="10414227"/>
            <ac:spMk id="9" creationId="{E1B6E6F6-F4D8-4E43-96C5-7F02B5ABE869}"/>
          </ac:spMkLst>
        </pc:spChg>
        <pc:spChg chg="mod topLvl">
          <ac:chgData name="Lei Peng" userId="581888033ab4c2fd" providerId="LiveId" clId="{33F500DD-938B-4FBC-9120-59A4F58FAEFE}" dt="2022-08-04T10:25:39.390" v="9052" actId="164"/>
          <ac:spMkLst>
            <pc:docMk/>
            <pc:sldMk cId="1362700845" sldId="10414227"/>
            <ac:spMk id="11" creationId="{19AC4A70-7062-4915-8AC5-27BFC9555480}"/>
          </ac:spMkLst>
        </pc:spChg>
        <pc:spChg chg="mod topLvl">
          <ac:chgData name="Lei Peng" userId="581888033ab4c2fd" providerId="LiveId" clId="{33F500DD-938B-4FBC-9120-59A4F58FAEFE}" dt="2022-08-04T10:24:42.190" v="9043" actId="164"/>
          <ac:spMkLst>
            <pc:docMk/>
            <pc:sldMk cId="1362700845" sldId="10414227"/>
            <ac:spMk id="13" creationId="{7E4D93DA-BDBC-4562-BC72-B6EACEAFB6D9}"/>
          </ac:spMkLst>
        </pc:spChg>
        <pc:spChg chg="mod topLvl">
          <ac:chgData name="Lei Peng" userId="581888033ab4c2fd" providerId="LiveId" clId="{33F500DD-938B-4FBC-9120-59A4F58FAEFE}" dt="2022-08-04T10:24:42.190" v="9043" actId="164"/>
          <ac:spMkLst>
            <pc:docMk/>
            <pc:sldMk cId="1362700845" sldId="10414227"/>
            <ac:spMk id="17" creationId="{20CD0358-5844-4D2A-AA9B-4F4282BAB45A}"/>
          </ac:spMkLst>
        </pc:spChg>
        <pc:spChg chg="mod">
          <ac:chgData name="Lei Peng" userId="581888033ab4c2fd" providerId="LiveId" clId="{33F500DD-938B-4FBC-9120-59A4F58FAEFE}" dt="2022-08-04T10:23:56.367" v="9040" actId="14861"/>
          <ac:spMkLst>
            <pc:docMk/>
            <pc:sldMk cId="1362700845" sldId="10414227"/>
            <ac:spMk id="18" creationId="{EBCD43BA-B4B1-4F5C-958A-56B87D852289}"/>
          </ac:spMkLst>
        </pc:spChg>
        <pc:spChg chg="mod topLvl">
          <ac:chgData name="Lei Peng" userId="581888033ab4c2fd" providerId="LiveId" clId="{33F500DD-938B-4FBC-9120-59A4F58FAEFE}" dt="2022-08-04T10:25:20.252" v="9049" actId="164"/>
          <ac:spMkLst>
            <pc:docMk/>
            <pc:sldMk cId="1362700845" sldId="10414227"/>
            <ac:spMk id="19" creationId="{31F062B8-3571-43CF-80B3-64EE59F67921}"/>
          </ac:spMkLst>
        </pc:spChg>
        <pc:spChg chg="mod topLvl">
          <ac:chgData name="Lei Peng" userId="581888033ab4c2fd" providerId="LiveId" clId="{33F500DD-938B-4FBC-9120-59A4F58FAEFE}" dt="2022-08-04T10:25:20.252" v="9049" actId="164"/>
          <ac:spMkLst>
            <pc:docMk/>
            <pc:sldMk cId="1362700845" sldId="10414227"/>
            <ac:spMk id="20" creationId="{AC95E1AA-8A79-4069-AB49-48C4B38E89B6}"/>
          </ac:spMkLst>
        </pc:spChg>
        <pc:spChg chg="mod topLvl">
          <ac:chgData name="Lei Peng" userId="581888033ab4c2fd" providerId="LiveId" clId="{33F500DD-938B-4FBC-9120-59A4F58FAEFE}" dt="2022-08-04T10:25:20.252" v="9049" actId="164"/>
          <ac:spMkLst>
            <pc:docMk/>
            <pc:sldMk cId="1362700845" sldId="10414227"/>
            <ac:spMk id="21" creationId="{D496AB62-EFD9-4447-87A7-AB66171E507C}"/>
          </ac:spMkLst>
        </pc:spChg>
        <pc:spChg chg="mod topLvl">
          <ac:chgData name="Lei Peng" userId="581888033ab4c2fd" providerId="LiveId" clId="{33F500DD-938B-4FBC-9120-59A4F58FAEFE}" dt="2022-08-04T10:25:20.252" v="9049" actId="164"/>
          <ac:spMkLst>
            <pc:docMk/>
            <pc:sldMk cId="1362700845" sldId="10414227"/>
            <ac:spMk id="23" creationId="{123A9CE9-68B1-4850-9F6E-7C4C25EEB29C}"/>
          </ac:spMkLst>
        </pc:spChg>
        <pc:spChg chg="mod topLvl">
          <ac:chgData name="Lei Peng" userId="581888033ab4c2fd" providerId="LiveId" clId="{33F500DD-938B-4FBC-9120-59A4F58FAEFE}" dt="2022-08-04T10:25:02.948" v="9046" actId="164"/>
          <ac:spMkLst>
            <pc:docMk/>
            <pc:sldMk cId="1362700845" sldId="10414227"/>
            <ac:spMk id="30" creationId="{809DA0BB-4CF6-4965-B39F-1AB29EB8E505}"/>
          </ac:spMkLst>
        </pc:spChg>
        <pc:spChg chg="add del mod">
          <ac:chgData name="Lei Peng" userId="581888033ab4c2fd" providerId="LiveId" clId="{33F500DD-938B-4FBC-9120-59A4F58FAEFE}" dt="2022-08-04T10:17:06.227" v="8987"/>
          <ac:spMkLst>
            <pc:docMk/>
            <pc:sldMk cId="1362700845" sldId="10414227"/>
            <ac:spMk id="31" creationId="{95440A93-B1F1-4FF4-86B4-536458CC6074}"/>
          </ac:spMkLst>
        </pc:spChg>
        <pc:spChg chg="add del mod">
          <ac:chgData name="Lei Peng" userId="581888033ab4c2fd" providerId="LiveId" clId="{33F500DD-938B-4FBC-9120-59A4F58FAEFE}" dt="2022-08-04T10:23:43.160" v="9039" actId="478"/>
          <ac:spMkLst>
            <pc:docMk/>
            <pc:sldMk cId="1362700845" sldId="10414227"/>
            <ac:spMk id="32" creationId="{65564BC0-D0B5-4C57-A0C9-36B98A4D4F6A}"/>
          </ac:spMkLst>
        </pc:spChg>
        <pc:spChg chg="mod topLvl">
          <ac:chgData name="Lei Peng" userId="581888033ab4c2fd" providerId="LiveId" clId="{33F500DD-938B-4FBC-9120-59A4F58FAEFE}" dt="2022-08-04T10:25:02.948" v="9046" actId="164"/>
          <ac:spMkLst>
            <pc:docMk/>
            <pc:sldMk cId="1362700845" sldId="10414227"/>
            <ac:spMk id="33" creationId="{BF31A318-3195-4739-9BBC-B3D707CDA592}"/>
          </ac:spMkLst>
        </pc:spChg>
        <pc:spChg chg="mod topLvl">
          <ac:chgData name="Lei Peng" userId="581888033ab4c2fd" providerId="LiveId" clId="{33F500DD-938B-4FBC-9120-59A4F58FAEFE}" dt="2022-08-04T10:24:42.190" v="9043" actId="164"/>
          <ac:spMkLst>
            <pc:docMk/>
            <pc:sldMk cId="1362700845" sldId="10414227"/>
            <ac:spMk id="34" creationId="{1C4A545B-C8DF-4EC4-811D-EAB71BCD7601}"/>
          </ac:spMkLst>
        </pc:spChg>
        <pc:spChg chg="mod topLvl">
          <ac:chgData name="Lei Peng" userId="581888033ab4c2fd" providerId="LiveId" clId="{33F500DD-938B-4FBC-9120-59A4F58FAEFE}" dt="2022-08-04T10:26:09.883" v="9055" actId="164"/>
          <ac:spMkLst>
            <pc:docMk/>
            <pc:sldMk cId="1362700845" sldId="10414227"/>
            <ac:spMk id="35" creationId="{C8B7BC8E-44E6-47A0-AF18-9F730470199B}"/>
          </ac:spMkLst>
        </pc:spChg>
        <pc:spChg chg="mod">
          <ac:chgData name="Lei Peng" userId="581888033ab4c2fd" providerId="LiveId" clId="{33F500DD-938B-4FBC-9120-59A4F58FAEFE}" dt="2022-08-04T10:23:56.367" v="9040" actId="14861"/>
          <ac:spMkLst>
            <pc:docMk/>
            <pc:sldMk cId="1362700845" sldId="10414227"/>
            <ac:spMk id="41" creationId="{57EEE6DD-89AA-4391-A547-2994697A86AD}"/>
          </ac:spMkLst>
        </pc:spChg>
        <pc:spChg chg="mod topLvl">
          <ac:chgData name="Lei Peng" userId="581888033ab4c2fd" providerId="LiveId" clId="{33F500DD-938B-4FBC-9120-59A4F58FAEFE}" dt="2022-08-04T10:24:42.190" v="9043" actId="164"/>
          <ac:spMkLst>
            <pc:docMk/>
            <pc:sldMk cId="1362700845" sldId="10414227"/>
            <ac:spMk id="42" creationId="{26769F1E-4A14-45DB-9A0D-B01244C27CA0}"/>
          </ac:spMkLst>
        </pc:spChg>
        <pc:spChg chg="mod topLvl">
          <ac:chgData name="Lei Peng" userId="581888033ab4c2fd" providerId="LiveId" clId="{33F500DD-938B-4FBC-9120-59A4F58FAEFE}" dt="2022-08-04T10:25:02.948" v="9046" actId="164"/>
          <ac:spMkLst>
            <pc:docMk/>
            <pc:sldMk cId="1362700845" sldId="10414227"/>
            <ac:spMk id="43" creationId="{B0AB172C-6B9B-4ADD-BF1B-5126400E8D16}"/>
          </ac:spMkLst>
        </pc:spChg>
        <pc:grpChg chg="add mod">
          <ac:chgData name="Lei Peng" userId="581888033ab4c2fd" providerId="LiveId" clId="{33F500DD-938B-4FBC-9120-59A4F58FAEFE}" dt="2022-08-04T10:24:42.190" v="9043" actId="164"/>
          <ac:grpSpMkLst>
            <pc:docMk/>
            <pc:sldMk cId="1362700845" sldId="10414227"/>
            <ac:grpSpMk id="2" creationId="{6E787146-B063-45B5-B696-C33914344E3F}"/>
          </ac:grpSpMkLst>
        </pc:grpChg>
        <pc:grpChg chg="add mod">
          <ac:chgData name="Lei Peng" userId="581888033ab4c2fd" providerId="LiveId" clId="{33F500DD-938B-4FBC-9120-59A4F58FAEFE}" dt="2022-08-04T10:25:02.948" v="9046" actId="164"/>
          <ac:grpSpMkLst>
            <pc:docMk/>
            <pc:sldMk cId="1362700845" sldId="10414227"/>
            <ac:grpSpMk id="10" creationId="{1E70649B-8BC5-4F36-BBC7-9B7481A98625}"/>
          </ac:grpSpMkLst>
        </pc:grpChg>
        <pc:grpChg chg="add mod">
          <ac:chgData name="Lei Peng" userId="581888033ab4c2fd" providerId="LiveId" clId="{33F500DD-938B-4FBC-9120-59A4F58FAEFE}" dt="2022-08-04T10:25:20.252" v="9049" actId="164"/>
          <ac:grpSpMkLst>
            <pc:docMk/>
            <pc:sldMk cId="1362700845" sldId="10414227"/>
            <ac:grpSpMk id="12" creationId="{872AD251-D8D7-4031-B42E-5F392528C081}"/>
          </ac:grpSpMkLst>
        </pc:grpChg>
        <pc:grpChg chg="add mod">
          <ac:chgData name="Lei Peng" userId="581888033ab4c2fd" providerId="LiveId" clId="{33F500DD-938B-4FBC-9120-59A4F58FAEFE}" dt="2022-08-04T10:25:39.390" v="9052" actId="164"/>
          <ac:grpSpMkLst>
            <pc:docMk/>
            <pc:sldMk cId="1362700845" sldId="10414227"/>
            <ac:grpSpMk id="14" creationId="{29CCDEAA-3755-49D2-8B7E-38737540858A}"/>
          </ac:grpSpMkLst>
        </pc:grpChg>
        <pc:grpChg chg="add mod">
          <ac:chgData name="Lei Peng" userId="581888033ab4c2fd" providerId="LiveId" clId="{33F500DD-938B-4FBC-9120-59A4F58FAEFE}" dt="2022-08-04T10:26:09.883" v="9055" actId="164"/>
          <ac:grpSpMkLst>
            <pc:docMk/>
            <pc:sldMk cId="1362700845" sldId="10414227"/>
            <ac:grpSpMk id="15" creationId="{98790E75-6668-4FC7-8979-582D2A7ABA14}"/>
          </ac:grpSpMkLst>
        </pc:grpChg>
        <pc:grpChg chg="del mod">
          <ac:chgData name="Lei Peng" userId="581888033ab4c2fd" providerId="LiveId" clId="{33F500DD-938B-4FBC-9120-59A4F58FAEFE}" dt="2022-08-04T10:25:32.779" v="9050" actId="165"/>
          <ac:grpSpMkLst>
            <pc:docMk/>
            <pc:sldMk cId="1362700845" sldId="10414227"/>
            <ac:grpSpMk id="44" creationId="{EC824639-8B02-42BA-B627-C18EA11DFEDB}"/>
          </ac:grpSpMkLst>
        </pc:grpChg>
        <pc:grpChg chg="del mod">
          <ac:chgData name="Lei Peng" userId="581888033ab4c2fd" providerId="LiveId" clId="{33F500DD-938B-4FBC-9120-59A4F58FAEFE}" dt="2022-08-04T10:25:51.536" v="9053" actId="165"/>
          <ac:grpSpMkLst>
            <pc:docMk/>
            <pc:sldMk cId="1362700845" sldId="10414227"/>
            <ac:grpSpMk id="45" creationId="{2EC8BECD-1E3D-4032-A84B-26D57598418B}"/>
          </ac:grpSpMkLst>
        </pc:grpChg>
        <pc:grpChg chg="del mod">
          <ac:chgData name="Lei Peng" userId="581888033ab4c2fd" providerId="LiveId" clId="{33F500DD-938B-4FBC-9120-59A4F58FAEFE}" dt="2022-08-04T10:24:22.861" v="9041" actId="165"/>
          <ac:grpSpMkLst>
            <pc:docMk/>
            <pc:sldMk cId="1362700845" sldId="10414227"/>
            <ac:grpSpMk id="46" creationId="{805ECE08-3D5A-48B1-8642-E65DC7A4A2C9}"/>
          </ac:grpSpMkLst>
        </pc:grpChg>
        <pc:grpChg chg="del mod">
          <ac:chgData name="Lei Peng" userId="581888033ab4c2fd" providerId="LiveId" clId="{33F500DD-938B-4FBC-9120-59A4F58FAEFE}" dt="2022-08-04T10:24:54.986" v="9044" actId="165"/>
          <ac:grpSpMkLst>
            <pc:docMk/>
            <pc:sldMk cId="1362700845" sldId="10414227"/>
            <ac:grpSpMk id="47" creationId="{ECE36D3A-1A8C-4F20-8794-C1313FFBB915}"/>
          </ac:grpSpMkLst>
        </pc:grpChg>
        <pc:grpChg chg="del mod">
          <ac:chgData name="Lei Peng" userId="581888033ab4c2fd" providerId="LiveId" clId="{33F500DD-938B-4FBC-9120-59A4F58FAEFE}" dt="2022-08-04T10:25:10.478" v="9047" actId="165"/>
          <ac:grpSpMkLst>
            <pc:docMk/>
            <pc:sldMk cId="1362700845" sldId="10414227"/>
            <ac:grpSpMk id="48" creationId="{2AD01912-C8DE-4384-8704-06951122091E}"/>
          </ac:grpSpMkLst>
        </pc:grpChg>
      </pc:sldChg>
      <pc:sldChg chg="delSp modSp mod">
        <pc:chgData name="Lei Peng" userId="581888033ab4c2fd" providerId="LiveId" clId="{33F500DD-938B-4FBC-9120-59A4F58FAEFE}" dt="2023-02-10T11:12:02.807" v="9731" actId="1038"/>
        <pc:sldMkLst>
          <pc:docMk/>
          <pc:sldMk cId="344362647" sldId="10414228"/>
        </pc:sldMkLst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2" creationId="{EDF9594E-46DF-4231-ADDA-1639B5C2DFEF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0" creationId="{79392ED4-43EF-4CAF-9483-39AC3099B4E7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1" creationId="{778CF9DC-3D1C-4DF5-9909-794DFBA91152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22" creationId="{00000000-0000-0000-0000-000000000000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61" creationId="{5C3345C8-05E1-423B-91F8-756F7D866CB3}"/>
          </ac:spMkLst>
        </pc:spChg>
        <pc:spChg chg="mod">
          <ac:chgData name="Lei Peng" userId="581888033ab4c2fd" providerId="LiveId" clId="{33F500DD-938B-4FBC-9120-59A4F58FAEFE}" dt="2022-08-04T10:12:33.271" v="8974" actId="20577"/>
          <ac:spMkLst>
            <pc:docMk/>
            <pc:sldMk cId="344362647" sldId="10414228"/>
            <ac:spMk id="62" creationId="{8A83E021-5F2F-4660-B32E-E65DC1A32A99}"/>
          </ac:spMkLst>
        </pc:spChg>
        <pc:spChg chg="mod">
          <ac:chgData name="Lei Peng" userId="581888033ab4c2fd" providerId="LiveId" clId="{33F500DD-938B-4FBC-9120-59A4F58FAEFE}" dt="2023-02-10T11:12:02.807" v="9731" actId="1038"/>
          <ac:spMkLst>
            <pc:docMk/>
            <pc:sldMk cId="344362647" sldId="10414228"/>
            <ac:spMk id="63" creationId="{45E341C1-C70A-4814-AC9B-5A8535CCA76E}"/>
          </ac:spMkLst>
        </pc:spChg>
        <pc:spChg chg="del">
          <ac:chgData name="Lei Peng" userId="581888033ab4c2fd" providerId="LiveId" clId="{33F500DD-938B-4FBC-9120-59A4F58FAEFE}" dt="2022-08-03T09:48:09.672" v="1928" actId="478"/>
          <ac:spMkLst>
            <pc:docMk/>
            <pc:sldMk cId="344362647" sldId="10414228"/>
            <ac:spMk id="64" creationId="{0E44472D-A9BC-4B50-9E7E-5204B0452198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65" creationId="{5EF40B85-4155-4FB2-A609-9093DDF1677D}"/>
          </ac:spMkLst>
        </pc:spChg>
        <pc:spChg chg="mod">
          <ac:chgData name="Lei Peng" userId="581888033ab4c2fd" providerId="LiveId" clId="{33F500DD-938B-4FBC-9120-59A4F58FAEFE}" dt="2022-08-03T10:02:34.012" v="2298" actId="552"/>
          <ac:spMkLst>
            <pc:docMk/>
            <pc:sldMk cId="344362647" sldId="10414228"/>
            <ac:spMk id="88" creationId="{17F51519-DF64-4C8D-B2D2-23D3D8331A1F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13" creationId="{D5B1B9D3-D5AC-4FD4-8ABA-8056880A07A3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18" creationId="{15549AF3-D95F-409C-AD2D-53DF7F5146FA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19" creationId="{08C75A3A-79C6-41ED-85FF-44B3AF74E6F0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0" creationId="{05BAC72D-78C8-4DEF-A506-6D09791B7A5C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1" creationId="{A6CFEF2C-B328-4A7F-BE26-1332670857B0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2" creationId="{589625FF-05F1-4100-BF5A-3773E72AEC01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3" creationId="{D4CE576C-9946-4305-BC5D-47190334E27A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4" creationId="{758E148C-CCEC-4BC3-B49D-7D63192FC2E1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5" creationId="{216ECA56-275B-49EE-8EDD-5E1DD055A1F1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6" creationId="{76234257-C3B9-4B42-A102-3BC113E8E75E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7" creationId="{E23592AA-C739-47F1-803C-7ED754F918C6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8" creationId="{917F04E8-DE33-4B40-9F76-19C56D250141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29" creationId="{ADBD7061-27E4-4430-846B-95EFD2733FB8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0" creationId="{2B5E1ABD-C629-4039-BF8C-F94B8DFD971A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1" creationId="{DF10E10E-CC41-467B-B209-E8C742B7CE52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2" creationId="{2333BF9F-4A8A-4780-9F8D-F50814CF464D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3" creationId="{10AD22BC-F513-4ADF-BF73-3A5DE58C41EF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4" creationId="{DC35672E-7C3C-4D07-9E6F-599BB0375CCF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5" creationId="{3BC771C3-89B6-4878-897D-63A563CB9BA3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6" creationId="{8250AB29-F026-43F9-838E-CB194D899FEB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7" creationId="{B2CD20D9-EB26-4009-B1B9-94829B369DA9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8" creationId="{A2D2BB8C-83AB-4D5C-A807-9F947A54DFC9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39" creationId="{D4C0F4EB-063D-480A-9B09-B291BA7E11BE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0" creationId="{3BDBF114-DD3D-41A0-8355-E4DE5311B08C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1" creationId="{4133EA33-ABF2-4C8C-8F55-3D227467C216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2" creationId="{3AA323E8-F4AF-49FB-8844-C980C02056EE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3" creationId="{199996E9-B922-4751-96C1-2EDBC6835A3B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5" creationId="{710676AA-DB4E-42FD-80B4-ED637AA94D66}"/>
          </ac:spMkLst>
        </pc:spChg>
        <pc:spChg chg="mod">
          <ac:chgData name="Lei Peng" userId="581888033ab4c2fd" providerId="LiveId" clId="{33F500DD-938B-4FBC-9120-59A4F58FAEFE}" dt="2022-08-03T10:00:49.410" v="2285" actId="404"/>
          <ac:spMkLst>
            <pc:docMk/>
            <pc:sldMk cId="344362647" sldId="10414228"/>
            <ac:spMk id="146" creationId="{68601545-5565-44BE-ADEC-6C15C145CDAC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7" creationId="{20CEAA6C-5C53-4CF4-9595-E617D2A390EB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48" creationId="{F19BD707-0518-4677-8F57-622677C5CB29}"/>
          </ac:spMkLst>
        </pc:spChg>
        <pc:spChg chg="mod">
          <ac:chgData name="Lei Peng" userId="581888033ab4c2fd" providerId="LiveId" clId="{33F500DD-938B-4FBC-9120-59A4F58FAEFE}" dt="2022-08-04T10:12:04.791" v="8966" actId="20577"/>
          <ac:spMkLst>
            <pc:docMk/>
            <pc:sldMk cId="344362647" sldId="10414228"/>
            <ac:spMk id="149" creationId="{04ABE735-42EF-4413-AF40-B808E50E89E1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51" creationId="{F5812448-BE5E-4C10-875D-C1B7F5259F2B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52" creationId="{4A8E118E-2961-4A60-9FDC-E96D77DD4411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53" creationId="{DEBE638C-E76A-4320-8A35-D87B87535887}"/>
          </ac:spMkLst>
        </pc:spChg>
        <pc:spChg chg="mod">
          <ac:chgData name="Lei Peng" userId="581888033ab4c2fd" providerId="LiveId" clId="{33F500DD-938B-4FBC-9120-59A4F58FAEFE}" dt="2022-08-03T10:00:54.077" v="2286" actId="404"/>
          <ac:spMkLst>
            <pc:docMk/>
            <pc:sldMk cId="344362647" sldId="10414228"/>
            <ac:spMk id="154" creationId="{41F07889-16F5-4534-A5E4-C983A2CD8142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56" creationId="{69001828-882B-4800-923D-4122C1A22FD6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57" creationId="{E5A6D890-74E0-403B-A6FF-9C255A2B737E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58" creationId="{702207B2-B188-405B-A975-BB899864FDCC}"/>
          </ac:spMkLst>
        </pc:spChg>
        <pc:spChg chg="mod">
          <ac:chgData name="Lei Peng" userId="581888033ab4c2fd" providerId="LiveId" clId="{33F500DD-938B-4FBC-9120-59A4F58FAEFE}" dt="2022-08-03T10:00:57.995" v="2287" actId="404"/>
          <ac:spMkLst>
            <pc:docMk/>
            <pc:sldMk cId="344362647" sldId="10414228"/>
            <ac:spMk id="159" creationId="{E69CDDC2-33B6-4E77-BCC6-CA69EFF681A4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61" creationId="{70E54755-F42B-451B-9F52-206447E2C800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62" creationId="{2BB6CE26-F684-4B16-B6D1-135F6D62690B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63" creationId="{690FED80-267B-4B5B-AF7F-4853F4EE466F}"/>
          </ac:spMkLst>
        </pc:spChg>
        <pc:spChg chg="mod">
          <ac:chgData name="Lei Peng" userId="581888033ab4c2fd" providerId="LiveId" clId="{33F500DD-938B-4FBC-9120-59A4F58FAEFE}" dt="2022-08-03T10:01:02.063" v="2288" actId="404"/>
          <ac:spMkLst>
            <pc:docMk/>
            <pc:sldMk cId="344362647" sldId="10414228"/>
            <ac:spMk id="164" creationId="{383C8E00-9F5F-4786-9B16-744762F4205A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66" creationId="{72B207D1-679C-4B7F-B436-FC278ACF9F98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67" creationId="{7EC45ACF-5246-431C-ADCB-D37BC543777D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68" creationId="{D9613816-4204-4196-8681-BF0B1E181D75}"/>
          </ac:spMkLst>
        </pc:spChg>
        <pc:spChg chg="mod">
          <ac:chgData name="Lei Peng" userId="581888033ab4c2fd" providerId="LiveId" clId="{33F500DD-938B-4FBC-9120-59A4F58FAEFE}" dt="2022-08-03T10:01:05.570" v="2289" actId="404"/>
          <ac:spMkLst>
            <pc:docMk/>
            <pc:sldMk cId="344362647" sldId="10414228"/>
            <ac:spMk id="169" creationId="{E1C44264-F466-4D53-A845-D01784971CB9}"/>
          </ac:spMkLst>
        </pc:spChg>
        <pc:spChg chg="mod">
          <ac:chgData name="Lei Peng" userId="581888033ab4c2fd" providerId="LiveId" clId="{33F500DD-938B-4FBC-9120-59A4F58FAEFE}" dt="2022-08-03T10:00:36.403" v="2284" actId="2711"/>
          <ac:spMkLst>
            <pc:docMk/>
            <pc:sldMk cId="344362647" sldId="10414228"/>
            <ac:spMk id="170" creationId="{00000000-0000-0000-0000-000000000000}"/>
          </ac:spMkLst>
        </pc:spChg>
        <pc:cxnChg chg="mod">
          <ac:chgData name="Lei Peng" userId="581888033ab4c2fd" providerId="LiveId" clId="{33F500DD-938B-4FBC-9120-59A4F58FAEFE}" dt="2022-08-03T10:02:43.677" v="2299" actId="552"/>
          <ac:cxnSpMkLst>
            <pc:docMk/>
            <pc:sldMk cId="344362647" sldId="10414228"/>
            <ac:cxnSpMk id="14" creationId="{C790504B-026F-4CB4-B4F4-7F8208521A7B}"/>
          </ac:cxnSpMkLst>
        </pc:cxnChg>
        <pc:cxnChg chg="mod">
          <ac:chgData name="Lei Peng" userId="581888033ab4c2fd" providerId="LiveId" clId="{33F500DD-938B-4FBC-9120-59A4F58FAEFE}" dt="2022-08-03T10:03:02.168" v="2300" actId="14100"/>
          <ac:cxnSpMkLst>
            <pc:docMk/>
            <pc:sldMk cId="344362647" sldId="10414228"/>
            <ac:cxnSpMk id="81" creationId="{E7AD5C2E-1D02-4055-956F-9700827545E4}"/>
          </ac:cxnSpMkLst>
        </pc:cxnChg>
      </pc:sldChg>
      <pc:sldChg chg="modSp mod">
        <pc:chgData name="Lei Peng" userId="581888033ab4c2fd" providerId="LiveId" clId="{33F500DD-938B-4FBC-9120-59A4F58FAEFE}" dt="2022-08-04T06:55:38.949" v="7836" actId="2711"/>
        <pc:sldMkLst>
          <pc:docMk/>
          <pc:sldMk cId="3302492494" sldId="10414229"/>
        </pc:sldMkLst>
        <pc:graphicFrameChg chg="mod modGraphic">
          <ac:chgData name="Lei Peng" userId="581888033ab4c2fd" providerId="LiveId" clId="{33F500DD-938B-4FBC-9120-59A4F58FAEFE}" dt="2022-08-04T06:55:38.949" v="7836" actId="2711"/>
          <ac:graphicFrameMkLst>
            <pc:docMk/>
            <pc:sldMk cId="3302492494" sldId="10414229"/>
            <ac:graphicFrameMk id="11" creationId="{8D13B87B-4B49-483A-A40F-44B705443213}"/>
          </ac:graphicFrameMkLst>
        </pc:graphicFrameChg>
      </pc:sldChg>
      <pc:sldChg chg="addSp modSp mod">
        <pc:chgData name="Lei Peng" userId="581888033ab4c2fd" providerId="LiveId" clId="{33F500DD-938B-4FBC-9120-59A4F58FAEFE}" dt="2022-08-04T10:38:04.417" v="9124"/>
        <pc:sldMkLst>
          <pc:docMk/>
          <pc:sldMk cId="2599222903" sldId="10414230"/>
        </pc:sldMkLst>
        <pc:spChg chg="mod">
          <ac:chgData name="Lei Peng" userId="581888033ab4c2fd" providerId="LiveId" clId="{33F500DD-938B-4FBC-9120-59A4F58FAEFE}" dt="2022-08-04T10:38:04.417" v="9124"/>
          <ac:spMkLst>
            <pc:docMk/>
            <pc:sldMk cId="2599222903" sldId="10414230"/>
            <ac:spMk id="5" creationId="{9B4F5BA8-8B3A-42B6-B079-F9BA31A31500}"/>
          </ac:spMkLst>
        </pc:spChg>
        <pc:spChg chg="mod">
          <ac:chgData name="Lei Peng" userId="581888033ab4c2fd" providerId="LiveId" clId="{33F500DD-938B-4FBC-9120-59A4F58FAEFE}" dt="2022-08-03T10:33:52.423" v="3148" actId="6549"/>
          <ac:spMkLst>
            <pc:docMk/>
            <pc:sldMk cId="2599222903" sldId="10414230"/>
            <ac:spMk id="8" creationId="{8454D08A-7F22-41C6-8333-FA83162245B5}"/>
          </ac:spMkLst>
        </pc:spChg>
        <pc:spChg chg="mod">
          <ac:chgData name="Lei Peng" userId="581888033ab4c2fd" providerId="LiveId" clId="{33F500DD-938B-4FBC-9120-59A4F58FAEFE}" dt="2022-08-03T10:33:25.866" v="3135" actId="2711"/>
          <ac:spMkLst>
            <pc:docMk/>
            <pc:sldMk cId="2599222903" sldId="10414230"/>
            <ac:spMk id="10" creationId="{FD5FD108-6D97-4E3B-88EB-C1E760C55475}"/>
          </ac:spMkLst>
        </pc:spChg>
        <pc:spChg chg="mod">
          <ac:chgData name="Lei Peng" userId="581888033ab4c2fd" providerId="LiveId" clId="{33F500DD-938B-4FBC-9120-59A4F58FAEFE}" dt="2022-08-03T10:33:25.866" v="3135" actId="2711"/>
          <ac:spMkLst>
            <pc:docMk/>
            <pc:sldMk cId="2599222903" sldId="10414230"/>
            <ac:spMk id="11" creationId="{1298D6F2-DC8C-4E30-96F3-9EFA8361DA70}"/>
          </ac:spMkLst>
        </pc:spChg>
        <pc:spChg chg="add mod">
          <ac:chgData name="Lei Peng" userId="581888033ab4c2fd" providerId="LiveId" clId="{33F500DD-938B-4FBC-9120-59A4F58FAEFE}" dt="2022-08-03T10:37:30.495" v="3231" actId="2710"/>
          <ac:spMkLst>
            <pc:docMk/>
            <pc:sldMk cId="2599222903" sldId="10414230"/>
            <ac:spMk id="12" creationId="{5DB8AE39-3530-420C-8740-2D93BB1DF515}"/>
          </ac:spMkLst>
        </pc:spChg>
        <pc:grpChg chg="mod">
          <ac:chgData name="Lei Peng" userId="581888033ab4c2fd" providerId="LiveId" clId="{33F500DD-938B-4FBC-9120-59A4F58FAEFE}" dt="2022-08-03T10:33:25.866" v="3135" actId="2711"/>
          <ac:grpSpMkLst>
            <pc:docMk/>
            <pc:sldMk cId="2599222903" sldId="10414230"/>
            <ac:grpSpMk id="15" creationId="{5E7780F7-EAD0-44D8-9206-BA71444367ED}"/>
          </ac:grpSpMkLst>
        </pc:grpChg>
        <pc:picChg chg="mod">
          <ac:chgData name="Lei Peng" userId="581888033ab4c2fd" providerId="LiveId" clId="{33F500DD-938B-4FBC-9120-59A4F58FAEFE}" dt="2022-08-03T10:33:25.866" v="3135" actId="2711"/>
          <ac:picMkLst>
            <pc:docMk/>
            <pc:sldMk cId="2599222903" sldId="10414230"/>
            <ac:picMk id="1026" creationId="{423A8F97-D091-464B-A26D-F0155CDF8438}"/>
          </ac:picMkLst>
        </pc:picChg>
      </pc:sldChg>
      <pc:sldChg chg="addSp modSp mod">
        <pc:chgData name="Lei Peng" userId="581888033ab4c2fd" providerId="LiveId" clId="{33F500DD-938B-4FBC-9120-59A4F58FAEFE}" dt="2022-08-04T10:37:56.359" v="9122"/>
        <pc:sldMkLst>
          <pc:docMk/>
          <pc:sldMk cId="2593403595" sldId="10414231"/>
        </pc:sldMkLst>
        <pc:spChg chg="add mod">
          <ac:chgData name="Lei Peng" userId="581888033ab4c2fd" providerId="LiveId" clId="{33F500DD-938B-4FBC-9120-59A4F58FAEFE}" dt="2022-08-03T10:32:45.818" v="3131" actId="20577"/>
          <ac:spMkLst>
            <pc:docMk/>
            <pc:sldMk cId="2593403595" sldId="10414231"/>
            <ac:spMk id="2" creationId="{19763345-385F-445B-8C4D-C1EDF374F452}"/>
          </ac:spMkLst>
        </pc:spChg>
        <pc:spChg chg="mod">
          <ac:chgData name="Lei Peng" userId="581888033ab4c2fd" providerId="LiveId" clId="{33F500DD-938B-4FBC-9120-59A4F58FAEFE}" dt="2022-08-03T10:31:49.915" v="3079" actId="21"/>
          <ac:spMkLst>
            <pc:docMk/>
            <pc:sldMk cId="2593403595" sldId="10414231"/>
            <ac:spMk id="4" creationId="{46923B7D-72C0-45C8-8CE1-69150791674E}"/>
          </ac:spMkLst>
        </pc:spChg>
        <pc:spChg chg="mod">
          <ac:chgData name="Lei Peng" userId="581888033ab4c2fd" providerId="LiveId" clId="{33F500DD-938B-4FBC-9120-59A4F58FAEFE}" dt="2022-08-04T10:37:56.359" v="9122"/>
          <ac:spMkLst>
            <pc:docMk/>
            <pc:sldMk cId="2593403595" sldId="10414231"/>
            <ac:spMk id="5" creationId="{9B4F5BA8-8B3A-42B6-B079-F9BA31A31500}"/>
          </ac:spMkLst>
        </pc:spChg>
      </pc:sldChg>
      <pc:sldChg chg="modSp mod">
        <pc:chgData name="Lei Peng" userId="581888033ab4c2fd" providerId="LiveId" clId="{33F500DD-938B-4FBC-9120-59A4F58FAEFE}" dt="2022-08-04T06:38:11.359" v="7063" actId="14100"/>
        <pc:sldMkLst>
          <pc:docMk/>
          <pc:sldMk cId="1574587590" sldId="10414232"/>
        </pc:sldMkLst>
        <pc:spChg chg="mod">
          <ac:chgData name="Lei Peng" userId="581888033ab4c2fd" providerId="LiveId" clId="{33F500DD-938B-4FBC-9120-59A4F58FAEFE}" dt="2022-08-04T06:29:17.694" v="6581" actId="20577"/>
          <ac:spMkLst>
            <pc:docMk/>
            <pc:sldMk cId="1574587590" sldId="10414232"/>
            <ac:spMk id="2" creationId="{24C42F75-CD73-4101-9BAE-762A70444AD3}"/>
          </ac:spMkLst>
        </pc:spChg>
        <pc:spChg chg="mod">
          <ac:chgData name="Lei Peng" userId="581888033ab4c2fd" providerId="LiveId" clId="{33F500DD-938B-4FBC-9120-59A4F58FAEFE}" dt="2022-08-04T06:34:51.482" v="6889" actId="20577"/>
          <ac:spMkLst>
            <pc:docMk/>
            <pc:sldMk cId="1574587590" sldId="10414232"/>
            <ac:spMk id="3" creationId="{08956B9A-2864-4491-B9FE-D22E9C361908}"/>
          </ac:spMkLst>
        </pc:spChg>
        <pc:spChg chg="mod">
          <ac:chgData name="Lei Peng" userId="581888033ab4c2fd" providerId="LiveId" clId="{33F500DD-938B-4FBC-9120-59A4F58FAEFE}" dt="2022-08-04T06:35:38.322" v="6901" actId="255"/>
          <ac:spMkLst>
            <pc:docMk/>
            <pc:sldMk cId="1574587590" sldId="10414232"/>
            <ac:spMk id="5" creationId="{CEA1FEBE-CDB7-4A69-A921-FAACC261ECDC}"/>
          </ac:spMkLst>
        </pc:spChg>
        <pc:spChg chg="mod">
          <ac:chgData name="Lei Peng" userId="581888033ab4c2fd" providerId="LiveId" clId="{33F500DD-938B-4FBC-9120-59A4F58FAEFE}" dt="2022-08-04T06:37:54.436" v="7062" actId="14100"/>
          <ac:spMkLst>
            <pc:docMk/>
            <pc:sldMk cId="1574587590" sldId="10414232"/>
            <ac:spMk id="6" creationId="{B9BA59B1-B455-454F-AEBB-70BE2F395E4B}"/>
          </ac:spMkLst>
        </pc:spChg>
        <pc:spChg chg="mod">
          <ac:chgData name="Lei Peng" userId="581888033ab4c2fd" providerId="LiveId" clId="{33F500DD-938B-4FBC-9120-59A4F58FAEFE}" dt="2022-08-04T06:37:42.155" v="7061" actId="1037"/>
          <ac:spMkLst>
            <pc:docMk/>
            <pc:sldMk cId="1574587590" sldId="10414232"/>
            <ac:spMk id="9" creationId="{3EE79FA2-C32A-4274-8E64-5C380DF0178B}"/>
          </ac:spMkLst>
        </pc:spChg>
        <pc:spChg chg="mod">
          <ac:chgData name="Lei Peng" userId="581888033ab4c2fd" providerId="LiveId" clId="{33F500DD-938B-4FBC-9120-59A4F58FAEFE}" dt="2022-08-04T06:37:42.155" v="7061" actId="1037"/>
          <ac:spMkLst>
            <pc:docMk/>
            <pc:sldMk cId="1574587590" sldId="10414232"/>
            <ac:spMk id="10" creationId="{BB441CA0-2FD9-4A29-9353-CDF7973ABBA4}"/>
          </ac:spMkLst>
        </pc:spChg>
        <pc:spChg chg="mod">
          <ac:chgData name="Lei Peng" userId="581888033ab4c2fd" providerId="LiveId" clId="{33F500DD-938B-4FBC-9120-59A4F58FAEFE}" dt="2022-08-04T06:38:11.359" v="7063" actId="14100"/>
          <ac:spMkLst>
            <pc:docMk/>
            <pc:sldMk cId="1574587590" sldId="10414232"/>
            <ac:spMk id="11" creationId="{2344F065-FA57-42BA-A26D-88D61FBEB546}"/>
          </ac:spMkLst>
        </pc:spChg>
      </pc:sldChg>
      <pc:sldChg chg="modSp mod">
        <pc:chgData name="Lei Peng" userId="581888033ab4c2fd" providerId="LiveId" clId="{33F500DD-938B-4FBC-9120-59A4F58FAEFE}" dt="2022-08-04T10:18:48.927" v="9013" actId="1038"/>
        <pc:sldMkLst>
          <pc:docMk/>
          <pc:sldMk cId="2438677416" sldId="10414233"/>
        </pc:sldMkLst>
        <pc:spChg chg="mod">
          <ac:chgData name="Lei Peng" userId="581888033ab4c2fd" providerId="LiveId" clId="{33F500DD-938B-4FBC-9120-59A4F58FAEFE}" dt="2022-08-04T06:56:14.065" v="7838" actId="404"/>
          <ac:spMkLst>
            <pc:docMk/>
            <pc:sldMk cId="2438677416" sldId="10414233"/>
            <ac:spMk id="2" creationId="{FE794BEA-789A-49B7-AE37-BF8468A5E990}"/>
          </ac:spMkLst>
        </pc:spChg>
        <pc:spChg chg="mod">
          <ac:chgData name="Lei Peng" userId="581888033ab4c2fd" providerId="LiveId" clId="{33F500DD-938B-4FBC-9120-59A4F58FAEFE}" dt="2022-08-04T07:00:48.410" v="7994" actId="27636"/>
          <ac:spMkLst>
            <pc:docMk/>
            <pc:sldMk cId="2438677416" sldId="10414233"/>
            <ac:spMk id="3" creationId="{CFBF46D9-9165-46CF-8080-BDEAA11EBB51}"/>
          </ac:spMkLst>
        </pc:spChg>
        <pc:spChg chg="mod">
          <ac:chgData name="Lei Peng" userId="581888033ab4c2fd" providerId="LiveId" clId="{33F500DD-938B-4FBC-9120-59A4F58FAEFE}" dt="2022-08-04T07:02:20.955" v="8084" actId="20577"/>
          <ac:spMkLst>
            <pc:docMk/>
            <pc:sldMk cId="2438677416" sldId="10414233"/>
            <ac:spMk id="4" creationId="{1DAE3C84-5617-40F2-97C3-C835815388B7}"/>
          </ac:spMkLst>
        </pc:spChg>
        <pc:spChg chg="mod">
          <ac:chgData name="Lei Peng" userId="581888033ab4c2fd" providerId="LiveId" clId="{33F500DD-938B-4FBC-9120-59A4F58FAEFE}" dt="2022-08-04T06:56:14.065" v="7838" actId="404"/>
          <ac:spMkLst>
            <pc:docMk/>
            <pc:sldMk cId="2438677416" sldId="10414233"/>
            <ac:spMk id="5" creationId="{52A58D1C-6984-41AD-B17C-3E12868C3DCB}"/>
          </ac:spMkLst>
        </pc:spChg>
        <pc:spChg chg="mod">
          <ac:chgData name="Lei Peng" userId="581888033ab4c2fd" providerId="LiveId" clId="{33F500DD-938B-4FBC-9120-59A4F58FAEFE}" dt="2022-08-04T07:02:33.920" v="8106" actId="20577"/>
          <ac:spMkLst>
            <pc:docMk/>
            <pc:sldMk cId="2438677416" sldId="10414233"/>
            <ac:spMk id="6" creationId="{7EF56573-0811-434D-BDE7-231564CBB249}"/>
          </ac:spMkLst>
        </pc:spChg>
        <pc:spChg chg="mod">
          <ac:chgData name="Lei Peng" userId="581888033ab4c2fd" providerId="LiveId" clId="{33F500DD-938B-4FBC-9120-59A4F58FAEFE}" dt="2022-08-04T06:56:02.407" v="7837" actId="2711"/>
          <ac:spMkLst>
            <pc:docMk/>
            <pc:sldMk cId="2438677416" sldId="10414233"/>
            <ac:spMk id="7" creationId="{3FED188C-BDF3-4458-85E7-E65ED70C5750}"/>
          </ac:spMkLst>
        </pc:spChg>
        <pc:spChg chg="mod">
          <ac:chgData name="Lei Peng" userId="581888033ab4c2fd" providerId="LiveId" clId="{33F500DD-938B-4FBC-9120-59A4F58FAEFE}" dt="2022-08-04T06:56:02.407" v="7837" actId="2711"/>
          <ac:spMkLst>
            <pc:docMk/>
            <pc:sldMk cId="2438677416" sldId="10414233"/>
            <ac:spMk id="9" creationId="{CEC4031F-1FA9-4F70-A1DB-6E730390D302}"/>
          </ac:spMkLst>
        </pc:spChg>
        <pc:grpChg chg="mod">
          <ac:chgData name="Lei Peng" userId="581888033ab4c2fd" providerId="LiveId" clId="{33F500DD-938B-4FBC-9120-59A4F58FAEFE}" dt="2022-08-04T10:18:48.927" v="9013" actId="1038"/>
          <ac:grpSpMkLst>
            <pc:docMk/>
            <pc:sldMk cId="2438677416" sldId="10414233"/>
            <ac:grpSpMk id="11" creationId="{41032975-7DE8-4651-A81A-EAC0C054AFB3}"/>
          </ac:grpSpMkLst>
        </pc:grpChg>
      </pc:sldChg>
      <pc:sldChg chg="modSp mod">
        <pc:chgData name="Lei Peng" userId="581888033ab4c2fd" providerId="LiveId" clId="{33F500DD-938B-4FBC-9120-59A4F58FAEFE}" dt="2022-08-04T10:21:40.046" v="9036" actId="20577"/>
        <pc:sldMkLst>
          <pc:docMk/>
          <pc:sldMk cId="2440541648" sldId="10414234"/>
        </pc:sldMkLst>
        <pc:spChg chg="mod">
          <ac:chgData name="Lei Peng" userId="581888033ab4c2fd" providerId="LiveId" clId="{33F500DD-938B-4FBC-9120-59A4F58FAEFE}" dt="2022-08-04T07:10:42.029" v="8423" actId="20577"/>
          <ac:spMkLst>
            <pc:docMk/>
            <pc:sldMk cId="2440541648" sldId="10414234"/>
            <ac:spMk id="2" creationId="{AAAD6A9A-8CDC-4E04-879A-AC8FEAFD9682}"/>
          </ac:spMkLst>
        </pc:spChg>
        <pc:spChg chg="mod">
          <ac:chgData name="Lei Peng" userId="581888033ab4c2fd" providerId="LiveId" clId="{33F500DD-938B-4FBC-9120-59A4F58FAEFE}" dt="2022-08-04T10:21:40.046" v="9036" actId="20577"/>
          <ac:spMkLst>
            <pc:docMk/>
            <pc:sldMk cId="2440541648" sldId="10414234"/>
            <ac:spMk id="5" creationId="{9F9E1D7D-4606-4201-A32A-D5C972061244}"/>
          </ac:spMkLst>
        </pc:spChg>
      </pc:sldChg>
      <pc:sldChg chg="modSp mod">
        <pc:chgData name="Lei Peng" userId="581888033ab4c2fd" providerId="LiveId" clId="{33F500DD-938B-4FBC-9120-59A4F58FAEFE}" dt="2022-08-03T11:38:45.602" v="5903" actId="2711"/>
        <pc:sldMkLst>
          <pc:docMk/>
          <pc:sldMk cId="1910299981" sldId="10414236"/>
        </pc:sldMkLst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2" creationId="{C1F7254F-5D31-4016-87E6-1A1F300D2B86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3" creationId="{39E6A5F3-3F80-42C8-9C1C-D4BB10626B2D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7" creationId="{B669C216-3CCE-42EA-AA90-24327771D5C1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8" creationId="{ABAAE6A3-6B79-46CB-9367-779B0EE80113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9" creationId="{0828ED25-A98F-4534-A876-F7B0C423FB82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10" creationId="{2121B151-D1A1-4F51-8F15-C5B4B1ECCACB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11" creationId="{0634ABF2-CDF0-4848-8182-6A6842C920AE}"/>
          </ac:spMkLst>
        </pc:spChg>
        <pc:spChg chg="mod">
          <ac:chgData name="Lei Peng" userId="581888033ab4c2fd" providerId="LiveId" clId="{33F500DD-938B-4FBC-9120-59A4F58FAEFE}" dt="2022-08-03T11:38:45.602" v="5903" actId="2711"/>
          <ac:spMkLst>
            <pc:docMk/>
            <pc:sldMk cId="1910299981" sldId="10414236"/>
            <ac:spMk id="13" creationId="{188526BC-C582-458D-88F0-EF23064C5FBE}"/>
          </ac:spMkLst>
        </pc:spChg>
      </pc:sldChg>
      <pc:sldChg chg="modSp mod">
        <pc:chgData name="Lei Peng" userId="581888033ab4c2fd" providerId="LiveId" clId="{33F500DD-938B-4FBC-9120-59A4F58FAEFE}" dt="2022-08-04T07:10:30.865" v="8416" actId="14100"/>
        <pc:sldMkLst>
          <pc:docMk/>
          <pc:sldMk cId="655047209" sldId="10414237"/>
        </pc:sldMkLst>
        <pc:spChg chg="mod">
          <ac:chgData name="Lei Peng" userId="581888033ab4c2fd" providerId="LiveId" clId="{33F500DD-938B-4FBC-9120-59A4F58FAEFE}" dt="2022-08-04T07:08:42.779" v="8395" actId="2711"/>
          <ac:spMkLst>
            <pc:docMk/>
            <pc:sldMk cId="655047209" sldId="10414237"/>
            <ac:spMk id="2" creationId="{085C44AA-23C3-4521-9EC8-DF07D81C7459}"/>
          </ac:spMkLst>
        </pc:spChg>
        <pc:spChg chg="mod">
          <ac:chgData name="Lei Peng" userId="581888033ab4c2fd" providerId="LiveId" clId="{33F500DD-938B-4FBC-9120-59A4F58FAEFE}" dt="2022-08-04T07:08:42.779" v="8395" actId="2711"/>
          <ac:spMkLst>
            <pc:docMk/>
            <pc:sldMk cId="655047209" sldId="10414237"/>
            <ac:spMk id="5" creationId="{8D4C35D1-14F6-4F89-BB09-5208F783AD64}"/>
          </ac:spMkLst>
        </pc:spChg>
        <pc:spChg chg="mod">
          <ac:chgData name="Lei Peng" userId="581888033ab4c2fd" providerId="LiveId" clId="{33F500DD-938B-4FBC-9120-59A4F58FAEFE}" dt="2022-08-04T07:08:42.779" v="8395" actId="2711"/>
          <ac:spMkLst>
            <pc:docMk/>
            <pc:sldMk cId="655047209" sldId="10414237"/>
            <ac:spMk id="6" creationId="{D5336B63-B459-4D37-A2AD-96B3DE91F44F}"/>
          </ac:spMkLst>
        </pc:spChg>
        <pc:spChg chg="mod">
          <ac:chgData name="Lei Peng" userId="581888033ab4c2fd" providerId="LiveId" clId="{33F500DD-938B-4FBC-9120-59A4F58FAEFE}" dt="2022-08-04T07:08:42.779" v="8395" actId="2711"/>
          <ac:spMkLst>
            <pc:docMk/>
            <pc:sldMk cId="655047209" sldId="10414237"/>
            <ac:spMk id="7" creationId="{A5D01938-5DAB-4800-A1D8-979BD1B2DC00}"/>
          </ac:spMkLst>
        </pc:spChg>
        <pc:spChg chg="mod">
          <ac:chgData name="Lei Peng" userId="581888033ab4c2fd" providerId="LiveId" clId="{33F500DD-938B-4FBC-9120-59A4F58FAEFE}" dt="2022-08-04T07:10:30.865" v="8416" actId="14100"/>
          <ac:spMkLst>
            <pc:docMk/>
            <pc:sldMk cId="655047209" sldId="10414237"/>
            <ac:spMk id="46" creationId="{4A6D7860-D29E-4EA1-89B2-5F1D90C2B33C}"/>
          </ac:spMkLst>
        </pc:spChg>
      </pc:sldChg>
      <pc:sldChg chg="modSp add del mod">
        <pc:chgData name="Lei Peng" userId="581888033ab4c2fd" providerId="LiveId" clId="{33F500DD-938B-4FBC-9120-59A4F58FAEFE}" dt="2022-08-03T10:22:12.862" v="2739" actId="20577"/>
        <pc:sldMkLst>
          <pc:docMk/>
          <pc:sldMk cId="2460426043" sldId="10414242"/>
        </pc:sldMkLst>
        <pc:spChg chg="mod">
          <ac:chgData name="Lei Peng" userId="581888033ab4c2fd" providerId="LiveId" clId="{33F500DD-938B-4FBC-9120-59A4F58FAEFE}" dt="2022-08-03T10:22:12.862" v="2739" actId="20577"/>
          <ac:spMkLst>
            <pc:docMk/>
            <pc:sldMk cId="2460426043" sldId="10414242"/>
            <ac:spMk id="11" creationId="{00000000-0000-0000-0000-000000000000}"/>
          </ac:spMkLst>
        </pc:spChg>
      </pc:sldChg>
      <pc:sldChg chg="add del">
        <pc:chgData name="Lei Peng" userId="581888033ab4c2fd" providerId="LiveId" clId="{33F500DD-938B-4FBC-9120-59A4F58FAEFE}" dt="2022-08-03T10:23:12.046" v="2741"/>
        <pc:sldMkLst>
          <pc:docMk/>
          <pc:sldMk cId="1882922299" sldId="10414243"/>
        </pc:sldMkLst>
      </pc:sldChg>
      <pc:sldChg chg="modSp add mod">
        <pc:chgData name="Lei Peng" userId="581888033ab4c2fd" providerId="LiveId" clId="{33F500DD-938B-4FBC-9120-59A4F58FAEFE}" dt="2022-08-04T10:28:03.435" v="9067" actId="1036"/>
        <pc:sldMkLst>
          <pc:docMk/>
          <pc:sldMk cId="2704140923" sldId="10414243"/>
        </pc:sldMkLst>
        <pc:picChg chg="mod">
          <ac:chgData name="Lei Peng" userId="581888033ab4c2fd" providerId="LiveId" clId="{33F500DD-938B-4FBC-9120-59A4F58FAEFE}" dt="2022-08-04T10:28:03.435" v="9067" actId="1036"/>
          <ac:picMkLst>
            <pc:docMk/>
            <pc:sldMk cId="2704140923" sldId="10414243"/>
            <ac:picMk id="3" creationId="{296E2B18-0072-4205-87F9-718DE87CDE25}"/>
          </ac:picMkLst>
        </pc:picChg>
      </pc:sldChg>
      <pc:sldChg chg="add del">
        <pc:chgData name="Lei Peng" userId="581888033ab4c2fd" providerId="LiveId" clId="{33F500DD-938B-4FBC-9120-59A4F58FAEFE}" dt="2022-08-03T10:23:12.046" v="2741"/>
        <pc:sldMkLst>
          <pc:docMk/>
          <pc:sldMk cId="1841325859" sldId="10414244"/>
        </pc:sldMkLst>
      </pc:sldChg>
      <pc:sldChg chg="add">
        <pc:chgData name="Lei Peng" userId="581888033ab4c2fd" providerId="LiveId" clId="{33F500DD-938B-4FBC-9120-59A4F58FAEFE}" dt="2022-08-03T10:23:12.078" v="2742"/>
        <pc:sldMkLst>
          <pc:docMk/>
          <pc:sldMk cId="4056183768" sldId="10414244"/>
        </pc:sldMkLst>
      </pc:sldChg>
      <pc:sldChg chg="modSp add del">
        <pc:chgData name="Lei Peng" userId="581888033ab4c2fd" providerId="LiveId" clId="{33F500DD-938B-4FBC-9120-59A4F58FAEFE}" dt="2022-08-03T10:23:12.046" v="2741"/>
        <pc:sldMkLst>
          <pc:docMk/>
          <pc:sldMk cId="1208242962" sldId="10414245"/>
        </pc:sldMkLst>
        <pc:spChg chg="mod">
          <ac:chgData name="Lei Peng" userId="581888033ab4c2fd" providerId="LiveId" clId="{33F500DD-938B-4FBC-9120-59A4F58FAEFE}" dt="2022-08-03T10:23:07.894" v="2740"/>
          <ac:spMkLst>
            <pc:docMk/>
            <pc:sldMk cId="1208242962" sldId="10414245"/>
            <ac:spMk id="15" creationId="{00000000-0000-0000-0000-000000000000}"/>
          </ac:spMkLst>
        </pc:spChg>
      </pc:sldChg>
      <pc:sldChg chg="addSp delSp modSp add mod">
        <pc:chgData name="Lei Peng" userId="581888033ab4c2fd" providerId="LiveId" clId="{33F500DD-938B-4FBC-9120-59A4F58FAEFE}" dt="2022-08-04T10:33:10.822" v="9087" actId="14100"/>
        <pc:sldMkLst>
          <pc:docMk/>
          <pc:sldMk cId="2487469191" sldId="10414245"/>
        </pc:sldMkLst>
        <pc:spChg chg="add del mod">
          <ac:chgData name="Lei Peng" userId="581888033ab4c2fd" providerId="LiveId" clId="{33F500DD-938B-4FBC-9120-59A4F58FAEFE}" dt="2022-08-04T10:32:57.987" v="9082"/>
          <ac:spMkLst>
            <pc:docMk/>
            <pc:sldMk cId="2487469191" sldId="10414245"/>
            <ac:spMk id="9" creationId="{4BCE8758-D469-44C8-A637-5AE0F5C29355}"/>
          </ac:spMkLst>
        </pc:spChg>
        <pc:spChg chg="add mod">
          <ac:chgData name="Lei Peng" userId="581888033ab4c2fd" providerId="LiveId" clId="{33F500DD-938B-4FBC-9120-59A4F58FAEFE}" dt="2022-08-04T10:33:10.822" v="9087" actId="14100"/>
          <ac:spMkLst>
            <pc:docMk/>
            <pc:sldMk cId="2487469191" sldId="10414245"/>
            <ac:spMk id="10" creationId="{DEB78673-A381-4A03-84D5-F078D4988484}"/>
          </ac:spMkLst>
        </pc:spChg>
        <pc:spChg chg="del mod">
          <ac:chgData name="Lei Peng" userId="581888033ab4c2fd" providerId="LiveId" clId="{33F500DD-938B-4FBC-9120-59A4F58FAEFE}" dt="2022-08-04T10:32:52.707" v="9078" actId="478"/>
          <ac:spMkLst>
            <pc:docMk/>
            <pc:sldMk cId="2487469191" sldId="10414245"/>
            <ac:spMk id="15" creationId="{00000000-0000-0000-0000-000000000000}"/>
          </ac:spMkLst>
        </pc:spChg>
      </pc:sldChg>
      <pc:sldChg chg="addSp delSp modSp new del mod modClrScheme chgLayout">
        <pc:chgData name="Lei Peng" userId="581888033ab4c2fd" providerId="LiveId" clId="{33F500DD-938B-4FBC-9120-59A4F58FAEFE}" dt="2022-08-04T10:41:44.990" v="9129" actId="47"/>
        <pc:sldMkLst>
          <pc:docMk/>
          <pc:sldMk cId="2470771890" sldId="10414246"/>
        </pc:sldMkLst>
        <pc:spChg chg="del mod ord">
          <ac:chgData name="Lei Peng" userId="581888033ab4c2fd" providerId="LiveId" clId="{33F500DD-938B-4FBC-9120-59A4F58FAEFE}" dt="2022-08-04T10:35:28.817" v="9091" actId="700"/>
          <ac:spMkLst>
            <pc:docMk/>
            <pc:sldMk cId="2470771890" sldId="10414246"/>
            <ac:spMk id="2" creationId="{ADB67CB8-027B-4721-9FC6-FFAD851A9FFB}"/>
          </ac:spMkLst>
        </pc:spChg>
        <pc:spChg chg="del mod ord">
          <ac:chgData name="Lei Peng" userId="581888033ab4c2fd" providerId="LiveId" clId="{33F500DD-938B-4FBC-9120-59A4F58FAEFE}" dt="2022-08-04T10:35:28.817" v="9091" actId="700"/>
          <ac:spMkLst>
            <pc:docMk/>
            <pc:sldMk cId="2470771890" sldId="10414246"/>
            <ac:spMk id="3" creationId="{2F53262D-9DA5-43B8-A6AA-63ECD7396471}"/>
          </ac:spMkLst>
        </pc:spChg>
        <pc:spChg chg="add del mod ord">
          <ac:chgData name="Lei Peng" userId="581888033ab4c2fd" providerId="LiveId" clId="{33F500DD-938B-4FBC-9120-59A4F58FAEFE}" dt="2022-08-04T10:35:44.427" v="9092" actId="700"/>
          <ac:spMkLst>
            <pc:docMk/>
            <pc:sldMk cId="2470771890" sldId="10414246"/>
            <ac:spMk id="4" creationId="{4D6E6218-9DD9-4CD6-A1FE-8E8F31295BC3}"/>
          </ac:spMkLst>
        </pc:spChg>
        <pc:spChg chg="add del mod ord">
          <ac:chgData name="Lei Peng" userId="581888033ab4c2fd" providerId="LiveId" clId="{33F500DD-938B-4FBC-9120-59A4F58FAEFE}" dt="2022-08-04T10:35:44.427" v="9092" actId="700"/>
          <ac:spMkLst>
            <pc:docMk/>
            <pc:sldMk cId="2470771890" sldId="10414246"/>
            <ac:spMk id="5" creationId="{7B35C2E2-99F5-42E7-96B3-98FD1E107A5F}"/>
          </ac:spMkLst>
        </pc:spChg>
        <pc:spChg chg="add mod ord">
          <ac:chgData name="Lei Peng" userId="581888033ab4c2fd" providerId="LiveId" clId="{33F500DD-938B-4FBC-9120-59A4F58FAEFE}" dt="2022-08-04T10:37:18.822" v="9120" actId="20577"/>
          <ac:spMkLst>
            <pc:docMk/>
            <pc:sldMk cId="2470771890" sldId="10414246"/>
            <ac:spMk id="6" creationId="{7B977716-E5C6-499F-9AA4-F5F6F10A5EFF}"/>
          </ac:spMkLst>
        </pc:spChg>
        <pc:spChg chg="add mod ord">
          <ac:chgData name="Lei Peng" userId="581888033ab4c2fd" providerId="LiveId" clId="{33F500DD-938B-4FBC-9120-59A4F58FAEFE}" dt="2022-08-04T10:35:44.427" v="9092" actId="700"/>
          <ac:spMkLst>
            <pc:docMk/>
            <pc:sldMk cId="2470771890" sldId="10414246"/>
            <ac:spMk id="7" creationId="{8E52C00C-5A6E-4FA2-8186-90C0E3BE7C2A}"/>
          </ac:spMkLst>
        </pc:spChg>
      </pc:sldChg>
      <pc:sldChg chg="modSp add mod">
        <pc:chgData name="Lei Peng" userId="581888033ab4c2fd" providerId="LiveId" clId="{33F500DD-938B-4FBC-9120-59A4F58FAEFE}" dt="2022-12-27T14:11:44.855" v="9690"/>
        <pc:sldMkLst>
          <pc:docMk/>
          <pc:sldMk cId="95005941" sldId="10414254"/>
        </pc:sldMkLst>
        <pc:spChg chg="mod">
          <ac:chgData name="Lei Peng" userId="581888033ab4c2fd" providerId="LiveId" clId="{33F500DD-938B-4FBC-9120-59A4F58FAEFE}" dt="2022-12-27T14:11:24.356" v="9688"/>
          <ac:spMkLst>
            <pc:docMk/>
            <pc:sldMk cId="95005941" sldId="10414254"/>
            <ac:spMk id="4" creationId="{3507CBD7-9BF4-401D-A0F8-85713817439A}"/>
          </ac:spMkLst>
        </pc:spChg>
        <pc:spChg chg="mod">
          <ac:chgData name="Lei Peng" userId="581888033ab4c2fd" providerId="LiveId" clId="{33F500DD-938B-4FBC-9120-59A4F58FAEFE}" dt="2022-12-27T14:11:44.855" v="9690"/>
          <ac:spMkLst>
            <pc:docMk/>
            <pc:sldMk cId="95005941" sldId="10414254"/>
            <ac:spMk id="5" creationId="{EBF53746-F563-4E2E-8603-82CC0D59AFD0}"/>
          </ac:spMkLst>
        </pc:spChg>
      </pc:sldChg>
      <pc:sldMasterChg chg="modSp">
        <pc:chgData name="Lei Peng" userId="581888033ab4c2fd" providerId="LiveId" clId="{33F500DD-938B-4FBC-9120-59A4F58FAEFE}" dt="2022-08-03T08:53:20.704" v="453" actId="2711"/>
        <pc:sldMasterMkLst>
          <pc:docMk/>
          <pc:sldMasterMk cId="1559074567" sldId="2147483648"/>
        </pc:sldMasterMkLst>
        <pc:spChg chg="mod">
          <ac:chgData name="Lei Peng" userId="581888033ab4c2fd" providerId="LiveId" clId="{33F500DD-938B-4FBC-9120-59A4F58FAEFE}" dt="2022-08-03T08:53:07.360" v="452" actId="2711"/>
          <ac:spMkLst>
            <pc:docMk/>
            <pc:sldMasterMk cId="1559074567" sldId="2147483648"/>
            <ac:spMk id="2" creationId="{EE45A5BF-9A6A-4B4C-B656-7ECE1AE08465}"/>
          </ac:spMkLst>
        </pc:spChg>
        <pc:spChg chg="mod">
          <ac:chgData name="Lei Peng" userId="581888033ab4c2fd" providerId="LiveId" clId="{33F500DD-938B-4FBC-9120-59A4F58FAEFE}" dt="2022-08-03T08:53:20.704" v="453" actId="2711"/>
          <ac:spMkLst>
            <pc:docMk/>
            <pc:sldMasterMk cId="1559074567" sldId="2147483648"/>
            <ac:spMk id="3" creationId="{C6056415-6ECE-4FED-BF84-A905E18F73C8}"/>
          </ac:spMkLst>
        </pc:spChg>
      </pc:sldMasterChg>
      <pc:sldMasterChg chg="del delSldLayout">
        <pc:chgData name="Lei Peng" userId="581888033ab4c2fd" providerId="LiveId" clId="{33F500DD-938B-4FBC-9120-59A4F58FAEFE}" dt="2022-08-03T10:23:17.575" v="2743" actId="47"/>
        <pc:sldMasterMkLst>
          <pc:docMk/>
          <pc:sldMasterMk cId="2355161409" sldId="2147483660"/>
        </pc:sldMasterMkLst>
        <pc:sldLayoutChg chg="del">
          <pc:chgData name="Lei Peng" userId="581888033ab4c2fd" providerId="LiveId" clId="{33F500DD-938B-4FBC-9120-59A4F58FAEFE}" dt="2022-08-03T10:23:17.575" v="2743" actId="47"/>
          <pc:sldLayoutMkLst>
            <pc:docMk/>
            <pc:sldMasterMk cId="2355161409" sldId="2147483660"/>
            <pc:sldLayoutMk cId="1166180587" sldId="2147483661"/>
          </pc:sldLayoutMkLst>
        </pc:sldLayoutChg>
        <pc:sldLayoutChg chg="del">
          <pc:chgData name="Lei Peng" userId="581888033ab4c2fd" providerId="LiveId" clId="{33F500DD-938B-4FBC-9120-59A4F58FAEFE}" dt="2022-08-03T10:23:17.575" v="2743" actId="47"/>
          <pc:sldLayoutMkLst>
            <pc:docMk/>
            <pc:sldMasterMk cId="2355161409" sldId="2147483660"/>
            <pc:sldLayoutMk cId="2481865967" sldId="2147483662"/>
          </pc:sldLayoutMkLst>
        </pc:sldLayoutChg>
      </pc:sldMasterChg>
    </pc:docChg>
  </pc:docChgLst>
  <pc:docChgLst>
    <pc:chgData name="Lei Peng" userId="581888033ab4c2fd" providerId="LiveId" clId="{E64F4EDE-4AB9-4622-84DA-0C1A2B0D3CE2}"/>
    <pc:docChg chg="undo custSel modSld">
      <pc:chgData name="Lei Peng" userId="581888033ab4c2fd" providerId="LiveId" clId="{E64F4EDE-4AB9-4622-84DA-0C1A2B0D3CE2}" dt="2022-08-04T12:55:17.855" v="21" actId="166"/>
      <pc:docMkLst>
        <pc:docMk/>
      </pc:docMkLst>
      <pc:sldChg chg="addSp modSp mod">
        <pc:chgData name="Lei Peng" userId="581888033ab4c2fd" providerId="LiveId" clId="{E64F4EDE-4AB9-4622-84DA-0C1A2B0D3CE2}" dt="2022-08-04T12:55:11.887" v="20" actId="166"/>
        <pc:sldMkLst>
          <pc:docMk/>
          <pc:sldMk cId="2599222903" sldId="10414230"/>
        </pc:sldMkLst>
        <pc:spChg chg="mod">
          <ac:chgData name="Lei Peng" userId="581888033ab4c2fd" providerId="LiveId" clId="{E64F4EDE-4AB9-4622-84DA-0C1A2B0D3CE2}" dt="2022-08-04T12:54:27.023" v="16" actId="164"/>
          <ac:spMkLst>
            <pc:docMk/>
            <pc:sldMk cId="2599222903" sldId="10414230"/>
            <ac:spMk id="8" creationId="{8454D08A-7F22-41C6-8333-FA83162245B5}"/>
          </ac:spMkLst>
        </pc:spChg>
        <pc:spChg chg="mod">
          <ac:chgData name="Lei Peng" userId="581888033ab4c2fd" providerId="LiveId" clId="{E64F4EDE-4AB9-4622-84DA-0C1A2B0D3CE2}" dt="2022-08-04T12:55:05.754" v="19" actId="1076"/>
          <ac:spMkLst>
            <pc:docMk/>
            <pc:sldMk cId="2599222903" sldId="10414230"/>
            <ac:spMk id="9" creationId="{1E9F528A-2BD2-4818-8B25-6E3DBB94C8C4}"/>
          </ac:spMkLst>
        </pc:spChg>
        <pc:spChg chg="mod">
          <ac:chgData name="Lei Peng" userId="581888033ab4c2fd" providerId="LiveId" clId="{E64F4EDE-4AB9-4622-84DA-0C1A2B0D3CE2}" dt="2022-08-04T12:55:05.754" v="19" actId="1076"/>
          <ac:spMkLst>
            <pc:docMk/>
            <pc:sldMk cId="2599222903" sldId="10414230"/>
            <ac:spMk id="10" creationId="{FD5FD108-6D97-4E3B-88EB-C1E760C55475}"/>
          </ac:spMkLst>
        </pc:spChg>
        <pc:spChg chg="mod">
          <ac:chgData name="Lei Peng" userId="581888033ab4c2fd" providerId="LiveId" clId="{E64F4EDE-4AB9-4622-84DA-0C1A2B0D3CE2}" dt="2022-08-04T12:55:05.754" v="19" actId="1076"/>
          <ac:spMkLst>
            <pc:docMk/>
            <pc:sldMk cId="2599222903" sldId="10414230"/>
            <ac:spMk id="11" creationId="{1298D6F2-DC8C-4E30-96F3-9EFA8361DA70}"/>
          </ac:spMkLst>
        </pc:spChg>
        <pc:spChg chg="mod">
          <ac:chgData name="Lei Peng" userId="581888033ab4c2fd" providerId="LiveId" clId="{E64F4EDE-4AB9-4622-84DA-0C1A2B0D3CE2}" dt="2022-08-04T12:54:27.023" v="16" actId="164"/>
          <ac:spMkLst>
            <pc:docMk/>
            <pc:sldMk cId="2599222903" sldId="10414230"/>
            <ac:spMk id="12" creationId="{5DB8AE39-3530-420C-8740-2D93BB1DF515}"/>
          </ac:spMkLst>
        </pc:spChg>
        <pc:spChg chg="mod">
          <ac:chgData name="Lei Peng" userId="581888033ab4c2fd" providerId="LiveId" clId="{E64F4EDE-4AB9-4622-84DA-0C1A2B0D3CE2}" dt="2022-08-04T12:55:05.754" v="19" actId="1076"/>
          <ac:spMkLst>
            <pc:docMk/>
            <pc:sldMk cId="2599222903" sldId="10414230"/>
            <ac:spMk id="13" creationId="{FABF1CE0-7773-4188-8C04-69246D9980AD}"/>
          </ac:spMkLst>
        </pc:spChg>
        <pc:spChg chg="mod">
          <ac:chgData name="Lei Peng" userId="581888033ab4c2fd" providerId="LiveId" clId="{E64F4EDE-4AB9-4622-84DA-0C1A2B0D3CE2}" dt="2022-08-04T12:55:05.754" v="19" actId="1076"/>
          <ac:spMkLst>
            <pc:docMk/>
            <pc:sldMk cId="2599222903" sldId="10414230"/>
            <ac:spMk id="14" creationId="{70C84849-6ABC-4600-8A5B-99B776AED519}"/>
          </ac:spMkLst>
        </pc:spChg>
        <pc:grpChg chg="add mod">
          <ac:chgData name="Lei Peng" userId="581888033ab4c2fd" providerId="LiveId" clId="{E64F4EDE-4AB9-4622-84DA-0C1A2B0D3CE2}" dt="2022-08-04T12:55:05.754" v="19" actId="1076"/>
          <ac:grpSpMkLst>
            <pc:docMk/>
            <pc:sldMk cId="2599222903" sldId="10414230"/>
            <ac:grpSpMk id="2" creationId="{829BE779-DD20-4310-80A1-F9B71661BB9E}"/>
          </ac:grpSpMkLst>
        </pc:grpChg>
        <pc:grpChg chg="add mod ord">
          <ac:chgData name="Lei Peng" userId="581888033ab4c2fd" providerId="LiveId" clId="{E64F4EDE-4AB9-4622-84DA-0C1A2B0D3CE2}" dt="2022-08-04T12:55:11.887" v="20" actId="166"/>
          <ac:grpSpMkLst>
            <pc:docMk/>
            <pc:sldMk cId="2599222903" sldId="10414230"/>
            <ac:grpSpMk id="3" creationId="{ADFE2CD4-0097-428A-9A8A-9735AF5F9BDA}"/>
          </ac:grpSpMkLst>
        </pc:grpChg>
        <pc:grpChg chg="mod">
          <ac:chgData name="Lei Peng" userId="581888033ab4c2fd" providerId="LiveId" clId="{E64F4EDE-4AB9-4622-84DA-0C1A2B0D3CE2}" dt="2022-08-04T12:55:05.754" v="19" actId="1076"/>
          <ac:grpSpMkLst>
            <pc:docMk/>
            <pc:sldMk cId="2599222903" sldId="10414230"/>
            <ac:grpSpMk id="15" creationId="{5E7780F7-EAD0-44D8-9206-BA71444367ED}"/>
          </ac:grpSpMkLst>
        </pc:grpChg>
        <pc:picChg chg="mod">
          <ac:chgData name="Lei Peng" userId="581888033ab4c2fd" providerId="LiveId" clId="{E64F4EDE-4AB9-4622-84DA-0C1A2B0D3CE2}" dt="2022-08-04T12:55:05.754" v="19" actId="1076"/>
          <ac:picMkLst>
            <pc:docMk/>
            <pc:sldMk cId="2599222903" sldId="10414230"/>
            <ac:picMk id="1026" creationId="{423A8F97-D091-464B-A26D-F0155CDF8438}"/>
          </ac:picMkLst>
        </pc:picChg>
      </pc:sldChg>
      <pc:sldChg chg="addSp modSp mod">
        <pc:chgData name="Lei Peng" userId="581888033ab4c2fd" providerId="LiveId" clId="{E64F4EDE-4AB9-4622-84DA-0C1A2B0D3CE2}" dt="2022-08-04T12:55:17.855" v="21" actId="166"/>
        <pc:sldMkLst>
          <pc:docMk/>
          <pc:sldMk cId="2593403595" sldId="10414231"/>
        </pc:sldMkLst>
        <pc:spChg chg="mod">
          <ac:chgData name="Lei Peng" userId="581888033ab4c2fd" providerId="LiveId" clId="{E64F4EDE-4AB9-4622-84DA-0C1A2B0D3CE2}" dt="2022-08-04T12:51:40.624" v="0" actId="164"/>
          <ac:spMkLst>
            <pc:docMk/>
            <pc:sldMk cId="2593403595" sldId="10414231"/>
            <ac:spMk id="2" creationId="{19763345-385F-445B-8C4D-C1EDF374F452}"/>
          </ac:spMkLst>
        </pc:spChg>
        <pc:spChg chg="mod">
          <ac:chgData name="Lei Peng" userId="581888033ab4c2fd" providerId="LiveId" clId="{E64F4EDE-4AB9-4622-84DA-0C1A2B0D3CE2}" dt="2022-08-04T12:52:49.435" v="6" actId="1076"/>
          <ac:spMkLst>
            <pc:docMk/>
            <pc:sldMk cId="2593403595" sldId="10414231"/>
            <ac:spMk id="3" creationId="{CB061BF0-BE53-4204-A9C5-A6ED681DFC1A}"/>
          </ac:spMkLst>
        </pc:spChg>
        <pc:spChg chg="mod">
          <ac:chgData name="Lei Peng" userId="581888033ab4c2fd" providerId="LiveId" clId="{E64F4EDE-4AB9-4622-84DA-0C1A2B0D3CE2}" dt="2022-08-04T12:51:40.624" v="0" actId="164"/>
          <ac:spMkLst>
            <pc:docMk/>
            <pc:sldMk cId="2593403595" sldId="10414231"/>
            <ac:spMk id="4" creationId="{46923B7D-72C0-45C8-8CE1-69150791674E}"/>
          </ac:spMkLst>
        </pc:spChg>
        <pc:spChg chg="mod">
          <ac:chgData name="Lei Peng" userId="581888033ab4c2fd" providerId="LiveId" clId="{E64F4EDE-4AB9-4622-84DA-0C1A2B0D3CE2}" dt="2022-08-04T12:52:49.435" v="6" actId="1076"/>
          <ac:spMkLst>
            <pc:docMk/>
            <pc:sldMk cId="2593403595" sldId="10414231"/>
            <ac:spMk id="8" creationId="{3B15043D-0EF4-4EAF-888D-345C7B44963B}"/>
          </ac:spMkLst>
        </pc:spChg>
        <pc:grpChg chg="add mod ord">
          <ac:chgData name="Lei Peng" userId="581888033ab4c2fd" providerId="LiveId" clId="{E64F4EDE-4AB9-4622-84DA-0C1A2B0D3CE2}" dt="2022-08-04T12:55:17.855" v="21" actId="166"/>
          <ac:grpSpMkLst>
            <pc:docMk/>
            <pc:sldMk cId="2593403595" sldId="10414231"/>
            <ac:grpSpMk id="6" creationId="{B50DA256-F30E-43A5-B304-401B16768A0C}"/>
          </ac:grpSpMkLst>
        </pc:grpChg>
        <pc:grpChg chg="add mod">
          <ac:chgData name="Lei Peng" userId="581888033ab4c2fd" providerId="LiveId" clId="{E64F4EDE-4AB9-4622-84DA-0C1A2B0D3CE2}" dt="2022-08-04T12:52:49.435" v="6" actId="1076"/>
          <ac:grpSpMkLst>
            <pc:docMk/>
            <pc:sldMk cId="2593403595" sldId="10414231"/>
            <ac:grpSpMk id="7" creationId="{034EF287-087C-477B-BFA7-AB515D952BB2}"/>
          </ac:grpSpMkLst>
        </pc:grpChg>
        <pc:picChg chg="mod">
          <ac:chgData name="Lei Peng" userId="581888033ab4c2fd" providerId="LiveId" clId="{E64F4EDE-4AB9-4622-84DA-0C1A2B0D3CE2}" dt="2022-08-04T12:52:49.435" v="6" actId="1076"/>
          <ac:picMkLst>
            <pc:docMk/>
            <pc:sldMk cId="2593403595" sldId="10414231"/>
            <ac:picMk id="1026" creationId="{423A8F97-D091-464B-A26D-F0155CDF8438}"/>
          </ac:picMkLst>
        </pc:picChg>
      </pc:sldChg>
    </pc:docChg>
  </pc:docChgLst>
  <pc:docChgLst>
    <pc:chgData name="Lei Peng" userId="581888033ab4c2fd" providerId="LiveId" clId="{41DA1EAD-A58F-4E56-A6F9-05EBDCEB2F84}"/>
    <pc:docChg chg="undo redo custSel addSld delSld modSld sldOrd delMainMaster">
      <pc:chgData name="Lei Peng" userId="581888033ab4c2fd" providerId="LiveId" clId="{41DA1EAD-A58F-4E56-A6F9-05EBDCEB2F84}" dt="2022-08-02T12:02:05.824" v="5709" actId="12788"/>
      <pc:docMkLst>
        <pc:docMk/>
      </pc:docMkLst>
      <pc:sldChg chg="modSp mod">
        <pc:chgData name="Lei Peng" userId="581888033ab4c2fd" providerId="LiveId" clId="{41DA1EAD-A58F-4E56-A6F9-05EBDCEB2F84}" dt="2022-08-02T12:02:05.824" v="5709" actId="12788"/>
        <pc:sldMkLst>
          <pc:docMk/>
          <pc:sldMk cId="1966340776" sldId="256"/>
        </pc:sldMkLst>
        <pc:spChg chg="mod">
          <ac:chgData name="Lei Peng" userId="581888033ab4c2fd" providerId="LiveId" clId="{41DA1EAD-A58F-4E56-A6F9-05EBDCEB2F84}" dt="2022-08-02T12:02:05.824" v="5709" actId="12788"/>
          <ac:spMkLst>
            <pc:docMk/>
            <pc:sldMk cId="1966340776" sldId="256"/>
            <ac:spMk id="2" creationId="{09724C2F-3AEC-44F3-9E31-54F116A882E8}"/>
          </ac:spMkLst>
        </pc:spChg>
        <pc:spChg chg="mod">
          <ac:chgData name="Lei Peng" userId="581888033ab4c2fd" providerId="LiveId" clId="{41DA1EAD-A58F-4E56-A6F9-05EBDCEB2F84}" dt="2022-08-02T12:02:05.824" v="5709" actId="12788"/>
          <ac:spMkLst>
            <pc:docMk/>
            <pc:sldMk cId="1966340776" sldId="256"/>
            <ac:spMk id="3" creationId="{C0BB53C8-C6C8-4174-A9F7-74F1060828C6}"/>
          </ac:spMkLst>
        </pc:spChg>
        <pc:spChg chg="mod">
          <ac:chgData name="Lei Peng" userId="581888033ab4c2fd" providerId="LiveId" clId="{41DA1EAD-A58F-4E56-A6F9-05EBDCEB2F84}" dt="2022-08-02T12:02:05.824" v="5709" actId="12788"/>
          <ac:spMkLst>
            <pc:docMk/>
            <pc:sldMk cId="1966340776" sldId="256"/>
            <ac:spMk id="4" creationId="{FD81BFA4-C4A5-4DAD-AA73-EA0F0604D37C}"/>
          </ac:spMkLst>
        </pc:spChg>
      </pc:sldChg>
      <pc:sldChg chg="addSp delSp modSp mod modClrScheme chgLayout">
        <pc:chgData name="Lei Peng" userId="581888033ab4c2fd" providerId="LiveId" clId="{41DA1EAD-A58F-4E56-A6F9-05EBDCEB2F84}" dt="2022-07-29T09:25:26.175" v="4277" actId="208"/>
        <pc:sldMkLst>
          <pc:docMk/>
          <pc:sldMk cId="3614030856" sldId="257"/>
        </pc:sldMkLst>
        <pc:spChg chg="mod ord">
          <ac:chgData name="Lei Peng" userId="581888033ab4c2fd" providerId="LiveId" clId="{41DA1EAD-A58F-4E56-A6F9-05EBDCEB2F84}" dt="2022-07-28T02:55:30.530" v="60" actId="700"/>
          <ac:spMkLst>
            <pc:docMk/>
            <pc:sldMk cId="3614030856" sldId="257"/>
            <ac:spMk id="2" creationId="{48119F1F-A453-4008-85BF-3957952CBC15}"/>
          </ac:spMkLst>
        </pc:spChg>
        <pc:spChg chg="mod ord">
          <ac:chgData name="Lei Peng" userId="581888033ab4c2fd" providerId="LiveId" clId="{41DA1EAD-A58F-4E56-A6F9-05EBDCEB2F84}" dt="2022-07-28T03:16:13.524" v="284"/>
          <ac:spMkLst>
            <pc:docMk/>
            <pc:sldMk cId="3614030856" sldId="257"/>
            <ac:spMk id="3" creationId="{90755EC9-117A-4747-A60A-9469094417F2}"/>
          </ac:spMkLst>
        </pc:spChg>
        <pc:spChg chg="add del mod ord">
          <ac:chgData name="Lei Peng" userId="581888033ab4c2fd" providerId="LiveId" clId="{41DA1EAD-A58F-4E56-A6F9-05EBDCEB2F84}" dt="2022-07-28T02:54:57.832" v="57" actId="700"/>
          <ac:spMkLst>
            <pc:docMk/>
            <pc:sldMk cId="3614030856" sldId="257"/>
            <ac:spMk id="4" creationId="{5BD46E62-C840-45EC-90AB-7DD4380648E1}"/>
          </ac:spMkLst>
        </pc:spChg>
        <pc:spChg chg="add del mod ord">
          <ac:chgData name="Lei Peng" userId="581888033ab4c2fd" providerId="LiveId" clId="{41DA1EAD-A58F-4E56-A6F9-05EBDCEB2F84}" dt="2022-07-28T02:54:57.832" v="57" actId="700"/>
          <ac:spMkLst>
            <pc:docMk/>
            <pc:sldMk cId="3614030856" sldId="257"/>
            <ac:spMk id="5" creationId="{D6D622BF-2DD8-4939-B78E-0115F310B440}"/>
          </ac:spMkLst>
        </pc:spChg>
        <pc:spChg chg="add del mod ord">
          <ac:chgData name="Lei Peng" userId="581888033ab4c2fd" providerId="LiveId" clId="{41DA1EAD-A58F-4E56-A6F9-05EBDCEB2F84}" dt="2022-07-28T02:54:57.832" v="57" actId="700"/>
          <ac:spMkLst>
            <pc:docMk/>
            <pc:sldMk cId="3614030856" sldId="257"/>
            <ac:spMk id="6" creationId="{0721BE96-9D35-401D-AB5D-863860D411F6}"/>
          </ac:spMkLst>
        </pc:spChg>
        <pc:spChg chg="add mod ord">
          <ac:chgData name="Lei Peng" userId="581888033ab4c2fd" providerId="LiveId" clId="{41DA1EAD-A58F-4E56-A6F9-05EBDCEB2F84}" dt="2022-07-28T03:00:43.822" v="122" actId="14100"/>
          <ac:spMkLst>
            <pc:docMk/>
            <pc:sldMk cId="3614030856" sldId="257"/>
            <ac:spMk id="7" creationId="{5A33F5F2-C2AF-482A-877A-F424FF0F5884}"/>
          </ac:spMkLst>
        </pc:spChg>
        <pc:spChg chg="add mod ord">
          <ac:chgData name="Lei Peng" userId="581888033ab4c2fd" providerId="LiveId" clId="{41DA1EAD-A58F-4E56-A6F9-05EBDCEB2F84}" dt="2022-07-28T03:01:18.755" v="123" actId="14100"/>
          <ac:spMkLst>
            <pc:docMk/>
            <pc:sldMk cId="3614030856" sldId="257"/>
            <ac:spMk id="8" creationId="{6231E03E-1895-4CFB-8FD4-CB4BF06F623C}"/>
          </ac:spMkLst>
        </pc:spChg>
        <pc:spChg chg="add mod ord">
          <ac:chgData name="Lei Peng" userId="581888033ab4c2fd" providerId="LiveId" clId="{41DA1EAD-A58F-4E56-A6F9-05EBDCEB2F84}" dt="2022-07-28T03:18:20.666" v="326"/>
          <ac:spMkLst>
            <pc:docMk/>
            <pc:sldMk cId="3614030856" sldId="257"/>
            <ac:spMk id="9" creationId="{4FEFECB9-3473-43BA-88E0-F4CCDF6F5E56}"/>
          </ac:spMkLst>
        </pc:spChg>
        <pc:cxnChg chg="add mod">
          <ac:chgData name="Lei Peng" userId="581888033ab4c2fd" providerId="LiveId" clId="{41DA1EAD-A58F-4E56-A6F9-05EBDCEB2F84}" dt="2022-07-29T09:25:26.175" v="4277" actId="208"/>
          <ac:cxnSpMkLst>
            <pc:docMk/>
            <pc:sldMk cId="3614030856" sldId="257"/>
            <ac:cxnSpMk id="11" creationId="{DD030132-4F56-4774-873B-5DA97FD8D87C}"/>
          </ac:cxnSpMkLst>
        </pc:cxnChg>
        <pc:cxnChg chg="add mod">
          <ac:chgData name="Lei Peng" userId="581888033ab4c2fd" providerId="LiveId" clId="{41DA1EAD-A58F-4E56-A6F9-05EBDCEB2F84}" dt="2022-07-29T09:25:26.175" v="4277" actId="208"/>
          <ac:cxnSpMkLst>
            <pc:docMk/>
            <pc:sldMk cId="3614030856" sldId="257"/>
            <ac:cxnSpMk id="13" creationId="{3BB61EBD-044C-4FEA-8B87-2A57CD77C13B}"/>
          </ac:cxnSpMkLst>
        </pc:cxnChg>
        <pc:cxnChg chg="add mod">
          <ac:chgData name="Lei Peng" userId="581888033ab4c2fd" providerId="LiveId" clId="{41DA1EAD-A58F-4E56-A6F9-05EBDCEB2F84}" dt="2022-07-29T09:25:26.175" v="4277" actId="208"/>
          <ac:cxnSpMkLst>
            <pc:docMk/>
            <pc:sldMk cId="3614030856" sldId="257"/>
            <ac:cxnSpMk id="14" creationId="{214DC941-9B22-4B91-A2D6-DC7568434D7D}"/>
          </ac:cxnSpMkLst>
        </pc:cxnChg>
        <pc:cxnChg chg="add mod">
          <ac:chgData name="Lei Peng" userId="581888033ab4c2fd" providerId="LiveId" clId="{41DA1EAD-A58F-4E56-A6F9-05EBDCEB2F84}" dt="2022-07-29T09:25:26.175" v="4277" actId="208"/>
          <ac:cxnSpMkLst>
            <pc:docMk/>
            <pc:sldMk cId="3614030856" sldId="257"/>
            <ac:cxnSpMk id="15" creationId="{5DEB6B75-1812-45F5-A08F-532879FE56FD}"/>
          </ac:cxnSpMkLst>
        </pc:cxnChg>
        <pc:cxnChg chg="add mod">
          <ac:chgData name="Lei Peng" userId="581888033ab4c2fd" providerId="LiveId" clId="{41DA1EAD-A58F-4E56-A6F9-05EBDCEB2F84}" dt="2022-07-29T09:25:26.175" v="4277" actId="208"/>
          <ac:cxnSpMkLst>
            <pc:docMk/>
            <pc:sldMk cId="3614030856" sldId="257"/>
            <ac:cxnSpMk id="20" creationId="{7BA6D202-AE18-443C-87CD-C966D5A67FAB}"/>
          </ac:cxnSpMkLst>
        </pc:cxnChg>
      </pc:sldChg>
      <pc:sldChg chg="addSp delSp modSp new mod ord modClrScheme chgLayout">
        <pc:chgData name="Lei Peng" userId="581888033ab4c2fd" providerId="LiveId" clId="{41DA1EAD-A58F-4E56-A6F9-05EBDCEB2F84}" dt="2022-07-28T09:55:04.294" v="3321" actId="207"/>
        <pc:sldMkLst>
          <pc:docMk/>
          <pc:sldMk cId="2585112948" sldId="258"/>
        </pc:sldMkLst>
        <pc:spChg chg="mod ord">
          <ac:chgData name="Lei Peng" userId="581888033ab4c2fd" providerId="LiveId" clId="{41DA1EAD-A58F-4E56-A6F9-05EBDCEB2F84}" dt="2022-07-28T08:08:04.127" v="2057"/>
          <ac:spMkLst>
            <pc:docMk/>
            <pc:sldMk cId="2585112948" sldId="258"/>
            <ac:spMk id="2" creationId="{C011E61A-49E3-4A08-BAEF-893AB9C7A2CB}"/>
          </ac:spMkLst>
        </pc:spChg>
        <pc:spChg chg="del">
          <ac:chgData name="Lei Peng" userId="581888033ab4c2fd" providerId="LiveId" clId="{41DA1EAD-A58F-4E56-A6F9-05EBDCEB2F84}" dt="2022-07-28T07:47:20.787" v="1680" actId="700"/>
          <ac:spMkLst>
            <pc:docMk/>
            <pc:sldMk cId="2585112948" sldId="258"/>
            <ac:spMk id="3" creationId="{392543CC-106C-4F12-9B51-F8E16A5F39BB}"/>
          </ac:spMkLst>
        </pc:spChg>
        <pc:spChg chg="del mod ord">
          <ac:chgData name="Lei Peng" userId="581888033ab4c2fd" providerId="LiveId" clId="{41DA1EAD-A58F-4E56-A6F9-05EBDCEB2F84}" dt="2022-07-28T07:47:20.787" v="1680" actId="700"/>
          <ac:spMkLst>
            <pc:docMk/>
            <pc:sldMk cId="2585112948" sldId="258"/>
            <ac:spMk id="4" creationId="{096FE6F1-CA24-4682-8447-01A8730B843E}"/>
          </ac:spMkLst>
        </pc:spChg>
        <pc:spChg chg="del">
          <ac:chgData name="Lei Peng" userId="581888033ab4c2fd" providerId="LiveId" clId="{41DA1EAD-A58F-4E56-A6F9-05EBDCEB2F84}" dt="2022-07-28T07:47:20.787" v="1680" actId="700"/>
          <ac:spMkLst>
            <pc:docMk/>
            <pc:sldMk cId="2585112948" sldId="258"/>
            <ac:spMk id="5" creationId="{6F78A6DE-CCE0-493F-BCBB-41FA974861D7}"/>
          </ac:spMkLst>
        </pc:spChg>
        <pc:spChg chg="del">
          <ac:chgData name="Lei Peng" userId="581888033ab4c2fd" providerId="LiveId" clId="{41DA1EAD-A58F-4E56-A6F9-05EBDCEB2F84}" dt="2022-07-28T07:47:20.787" v="1680" actId="700"/>
          <ac:spMkLst>
            <pc:docMk/>
            <pc:sldMk cId="2585112948" sldId="258"/>
            <ac:spMk id="6" creationId="{C5CE1B87-0000-4F72-943A-C2D702D44E47}"/>
          </ac:spMkLst>
        </pc:spChg>
        <pc:spChg chg="add mod ord">
          <ac:chgData name="Lei Peng" userId="581888033ab4c2fd" providerId="LiveId" clId="{41DA1EAD-A58F-4E56-A6F9-05EBDCEB2F84}" dt="2022-07-28T09:55:04.294" v="3321" actId="207"/>
          <ac:spMkLst>
            <pc:docMk/>
            <pc:sldMk cId="2585112948" sldId="258"/>
            <ac:spMk id="7" creationId="{02A8CF0C-AF9B-4D97-8F6F-177980E25E29}"/>
          </ac:spMkLst>
        </pc:spChg>
      </pc:sldChg>
      <pc:sldChg chg="modSp add mod">
        <pc:chgData name="Lei Peng" userId="581888033ab4c2fd" providerId="LiveId" clId="{41DA1EAD-A58F-4E56-A6F9-05EBDCEB2F84}" dt="2022-07-28T06:28:20.017" v="977" actId="207"/>
        <pc:sldMkLst>
          <pc:docMk/>
          <pc:sldMk cId="962400769" sldId="259"/>
        </pc:sldMkLst>
        <pc:spChg chg="mod">
          <ac:chgData name="Lei Peng" userId="581888033ab4c2fd" providerId="LiveId" clId="{41DA1EAD-A58F-4E56-A6F9-05EBDCEB2F84}" dt="2022-07-28T06:28:20.017" v="977" actId="207"/>
          <ac:spMkLst>
            <pc:docMk/>
            <pc:sldMk cId="962400769" sldId="259"/>
            <ac:spMk id="4" creationId="{74534BD1-784C-4A74-89B9-D66C0B959162}"/>
          </ac:spMkLst>
        </pc:spChg>
        <pc:spChg chg="mod">
          <ac:chgData name="Lei Peng" userId="581888033ab4c2fd" providerId="LiveId" clId="{41DA1EAD-A58F-4E56-A6F9-05EBDCEB2F84}" dt="2022-07-28T06:28:08.585" v="974" actId="113"/>
          <ac:spMkLst>
            <pc:docMk/>
            <pc:sldMk cId="962400769" sldId="259"/>
            <ac:spMk id="6" creationId="{2EE12769-ADB6-405B-8F3F-3E7484CD3DB5}"/>
          </ac:spMkLst>
        </pc:spChg>
      </pc:sldChg>
      <pc:sldChg chg="modSp add mod">
        <pc:chgData name="Lei Peng" userId="581888033ab4c2fd" providerId="LiveId" clId="{41DA1EAD-A58F-4E56-A6F9-05EBDCEB2F84}" dt="2022-07-28T06:29:21.685" v="983" actId="207"/>
        <pc:sldMkLst>
          <pc:docMk/>
          <pc:sldMk cId="854132180" sldId="260"/>
        </pc:sldMkLst>
        <pc:spChg chg="mod">
          <ac:chgData name="Lei Peng" userId="581888033ab4c2fd" providerId="LiveId" clId="{41DA1EAD-A58F-4E56-A6F9-05EBDCEB2F84}" dt="2022-07-28T06:29:21.685" v="983" actId="207"/>
          <ac:spMkLst>
            <pc:docMk/>
            <pc:sldMk cId="854132180" sldId="260"/>
            <ac:spMk id="4" creationId="{8F6740B6-E1A2-4D8C-8765-18CA0A074454}"/>
          </ac:spMkLst>
        </pc:spChg>
      </pc:sldChg>
      <pc:sldChg chg="modSp add mod">
        <pc:chgData name="Lei Peng" userId="581888033ab4c2fd" providerId="LiveId" clId="{41DA1EAD-A58F-4E56-A6F9-05EBDCEB2F84}" dt="2022-07-28T06:30:19.989" v="996"/>
        <pc:sldMkLst>
          <pc:docMk/>
          <pc:sldMk cId="106568261" sldId="261"/>
        </pc:sldMkLst>
        <pc:spChg chg="mod">
          <ac:chgData name="Lei Peng" userId="581888033ab4c2fd" providerId="LiveId" clId="{41DA1EAD-A58F-4E56-A6F9-05EBDCEB2F84}" dt="2022-07-28T06:29:52.864" v="989" actId="207"/>
          <ac:spMkLst>
            <pc:docMk/>
            <pc:sldMk cId="106568261" sldId="261"/>
            <ac:spMk id="4" creationId="{DCD3FC53-86AB-4132-AF40-C2B1E2577F5D}"/>
          </ac:spMkLst>
        </pc:spChg>
        <pc:spChg chg="mod">
          <ac:chgData name="Lei Peng" userId="581888033ab4c2fd" providerId="LiveId" clId="{41DA1EAD-A58F-4E56-A6F9-05EBDCEB2F84}" dt="2022-07-28T06:30:19.989" v="996"/>
          <ac:spMkLst>
            <pc:docMk/>
            <pc:sldMk cId="106568261" sldId="261"/>
            <ac:spMk id="5" creationId="{EC401BE2-03D5-4F40-BC66-2D788E87E221}"/>
          </ac:spMkLst>
        </pc:spChg>
      </pc:sldChg>
      <pc:sldChg chg="addSp delSp modSp add mod modClrScheme chgLayout">
        <pc:chgData name="Lei Peng" userId="581888033ab4c2fd" providerId="LiveId" clId="{41DA1EAD-A58F-4E56-A6F9-05EBDCEB2F84}" dt="2022-07-29T09:55:35.746" v="4405" actId="207"/>
        <pc:sldMkLst>
          <pc:docMk/>
          <pc:sldMk cId="110170993" sldId="262"/>
        </pc:sldMkLst>
        <pc:spChg chg="add del mod ord">
          <ac:chgData name="Lei Peng" userId="581888033ab4c2fd" providerId="LiveId" clId="{41DA1EAD-A58F-4E56-A6F9-05EBDCEB2F84}" dt="2022-07-29T09:17:32.255" v="4134" actId="700"/>
          <ac:spMkLst>
            <pc:docMk/>
            <pc:sldMk cId="110170993" sldId="262"/>
            <ac:spMk id="2" creationId="{7CC25B47-AD48-45E5-8C97-8F1B99990B6C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3" creationId="{82C6F0D8-BD65-4BB9-9067-373FA962DD0A}"/>
          </ac:spMkLst>
        </pc:spChg>
        <pc:spChg chg="add del mod ord">
          <ac:chgData name="Lei Peng" userId="581888033ab4c2fd" providerId="LiveId" clId="{41DA1EAD-A58F-4E56-A6F9-05EBDCEB2F84}" dt="2022-07-29T09:17:32.255" v="4134" actId="700"/>
          <ac:spMkLst>
            <pc:docMk/>
            <pc:sldMk cId="110170993" sldId="262"/>
            <ac:spMk id="4" creationId="{77D66CA3-7872-4D38-84EF-D75F154FF24F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5" creationId="{710676AA-DB4E-42FD-80B4-ED637AA94D66}"/>
          </ac:spMkLst>
        </pc:spChg>
        <pc:spChg chg="add mod ord">
          <ac:chgData name="Lei Peng" userId="581888033ab4c2fd" providerId="LiveId" clId="{41DA1EAD-A58F-4E56-A6F9-05EBDCEB2F84}" dt="2022-07-29T09:18:15.495" v="4170"/>
          <ac:spMkLst>
            <pc:docMk/>
            <pc:sldMk cId="110170993" sldId="262"/>
            <ac:spMk id="6" creationId="{8438EBC9-8E5A-424E-9AA6-20E5880B0C3A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8" creationId="{8CF104BD-EFDB-4941-9C24-650DBB6AC7F5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9" creationId="{99D553D3-E6A3-4909-B16A-553B95A76E7B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19" creationId="{F5812448-BE5E-4C10-875D-C1B7F5259F2B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20" creationId="{69001828-882B-4800-923D-4122C1A22FD6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22" creationId="{70E54755-F42B-451B-9F52-206447E2C800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23" creationId="{72B207D1-679C-4B7F-B436-FC278ACF9F98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28" creationId="{20CEAA6C-5C53-4CF4-9595-E617D2A390EB}"/>
          </ac:spMkLst>
        </pc:spChg>
        <pc:spChg chg="add del mod">
          <ac:chgData name="Lei Peng" userId="581888033ab4c2fd" providerId="LiveId" clId="{41DA1EAD-A58F-4E56-A6F9-05EBDCEB2F84}" dt="2022-07-29T09:11:31.082" v="4089" actId="207"/>
          <ac:spMkLst>
            <pc:docMk/>
            <pc:sldMk cId="110170993" sldId="262"/>
            <ac:spMk id="34" creationId="{7FE59D7A-F3BF-408B-9C06-31E12F766149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35" creationId="{DC35672E-7C3C-4D07-9E6F-599BB0375CCF}"/>
          </ac:spMkLst>
        </pc:spChg>
        <pc:spChg chg="mod">
          <ac:chgData name="Lei Peng" userId="581888033ab4c2fd" providerId="LiveId" clId="{41DA1EAD-A58F-4E56-A6F9-05EBDCEB2F84}" dt="2022-07-29T09:23:49.422" v="4276" actId="1038"/>
          <ac:spMkLst>
            <pc:docMk/>
            <pc:sldMk cId="110170993" sldId="262"/>
            <ac:spMk id="40" creationId="{9CDA0EC8-59AE-4B82-8362-4ACAC942B116}"/>
          </ac:spMkLst>
        </pc:spChg>
        <pc:spChg chg="mod">
          <ac:chgData name="Lei Peng" userId="581888033ab4c2fd" providerId="LiveId" clId="{41DA1EAD-A58F-4E56-A6F9-05EBDCEB2F84}" dt="2022-07-29T09:23:49.422" v="4276" actId="1038"/>
          <ac:spMkLst>
            <pc:docMk/>
            <pc:sldMk cId="110170993" sldId="262"/>
            <ac:spMk id="41" creationId="{A4DDF28D-C8DC-4CB7-9237-315CD5A635E4}"/>
          </ac:spMkLst>
        </pc:spChg>
        <pc:spChg chg="add mod">
          <ac:chgData name="Lei Peng" userId="581888033ab4c2fd" providerId="LiveId" clId="{41DA1EAD-A58F-4E56-A6F9-05EBDCEB2F84}" dt="2022-07-29T09:19:58.872" v="4176" actId="113"/>
          <ac:spMkLst>
            <pc:docMk/>
            <pc:sldMk cId="110170993" sldId="262"/>
            <ac:spMk id="55" creationId="{00BB231A-EB2D-4A3B-A156-3D73716C991C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66" creationId="{4A8E118E-2961-4A60-9FDC-E96D77DD4411}"/>
          </ac:spMkLst>
        </pc:spChg>
        <pc:spChg chg="mod">
          <ac:chgData name="Lei Peng" userId="581888033ab4c2fd" providerId="LiveId" clId="{41DA1EAD-A58F-4E56-A6F9-05EBDCEB2F84}" dt="2022-07-29T09:55:35.746" v="4405" actId="207"/>
          <ac:spMkLst>
            <pc:docMk/>
            <pc:sldMk cId="110170993" sldId="262"/>
            <ac:spMk id="67" creationId="{E5A6D890-74E0-403B-A6FF-9C255A2B737E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68" creationId="{2BB6CE26-F684-4B16-B6D1-135F6D62690B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69" creationId="{7EC45ACF-5246-431C-ADCB-D37BC543777D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91" creationId="{68601545-5565-44BE-ADEC-6C15C145CDAC}"/>
          </ac:spMkLst>
        </pc:spChg>
        <pc:spChg chg="mod">
          <ac:chgData name="Lei Peng" userId="581888033ab4c2fd" providerId="LiveId" clId="{41DA1EAD-A58F-4E56-A6F9-05EBDCEB2F84}" dt="2022-07-29T09:17:47.540" v="4152" actId="1036"/>
          <ac:spMkLst>
            <pc:docMk/>
            <pc:sldMk cId="110170993" sldId="262"/>
            <ac:spMk id="102" creationId="{D5B1B9D3-D5AC-4FD4-8ABA-8056880A07A3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04" creationId="{3BC771C3-89B6-4878-897D-63A563CB9BA3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05" creationId="{8250AB29-F026-43F9-838E-CB194D899FEB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06" creationId="{B2CD20D9-EB26-4009-B1B9-94829B369DA9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07" creationId="{A2D2BB8C-83AB-4D5C-A807-9F947A54DFC9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08" creationId="{D4C0F4EB-063D-480A-9B09-B291BA7E11BE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09" creationId="{3BDBF114-DD3D-41A0-8355-E4DE5311B08C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10" creationId="{4133EA33-ABF2-4C8C-8F55-3D227467C216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11" creationId="{3AA323E8-F4AF-49FB-8844-C980C02056EE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12" creationId="{199996E9-B922-4751-96C1-2EDBC6835A3B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24" creationId="{758E148C-CCEC-4BC3-B49D-7D63192FC2E1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25" creationId="{216ECA56-275B-49EE-8EDD-5E1DD055A1F1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26" creationId="{76234257-C3B9-4B42-A102-3BC113E8E75E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27" creationId="{E23592AA-C739-47F1-803C-7ED754F918C6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28" creationId="{917F04E8-DE33-4B40-9F76-19C56D250141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29" creationId="{ADBD7061-27E4-4430-846B-95EFD2733FB8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0" creationId="{2B5E1ABD-C629-4039-BF8C-F94B8DFD971A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1" creationId="{DF10E10E-CC41-467B-B209-E8C742B7CE52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2" creationId="{2333BF9F-4A8A-4780-9F8D-F50814CF464D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3" creationId="{10AD22BC-F513-4ADF-BF73-3A5DE58C41EF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5" creationId="{15549AF3-D95F-409C-AD2D-53DF7F5146FA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6" creationId="{08C75A3A-79C6-41ED-85FF-44B3AF74E6F0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37" creationId="{05BAC72D-78C8-4DEF-A506-6D09791B7A5C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42" creationId="{A6CFEF2C-B328-4A7F-BE26-1332670857B0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43" creationId="{589625FF-05F1-4100-BF5A-3773E72AEC01}"/>
          </ac:spMkLst>
        </pc:spChg>
        <pc:spChg chg="mod">
          <ac:chgData name="Lei Peng" userId="581888033ab4c2fd" providerId="LiveId" clId="{41DA1EAD-A58F-4E56-A6F9-05EBDCEB2F84}" dt="2022-07-29T09:11:16.553" v="4088" actId="207"/>
          <ac:spMkLst>
            <pc:docMk/>
            <pc:sldMk cId="110170993" sldId="262"/>
            <ac:spMk id="144" creationId="{D4CE576C-9946-4305-BC5D-47190334E27A}"/>
          </ac:spMkLst>
        </pc:spChg>
        <pc:spChg chg="mod">
          <ac:chgData name="Lei Peng" userId="581888033ab4c2fd" providerId="LiveId" clId="{41DA1EAD-A58F-4E56-A6F9-05EBDCEB2F84}" dt="2022-07-29T09:21:43.432" v="4260" actId="207"/>
          <ac:spMkLst>
            <pc:docMk/>
            <pc:sldMk cId="110170993" sldId="262"/>
            <ac:spMk id="145" creationId="{F19BD707-0518-4677-8F57-622677C5CB29}"/>
          </ac:spMkLst>
        </pc:spChg>
        <pc:spChg chg="mod">
          <ac:chgData name="Lei Peng" userId="581888033ab4c2fd" providerId="LiveId" clId="{41DA1EAD-A58F-4E56-A6F9-05EBDCEB2F84}" dt="2022-07-29T09:21:43.432" v="4260" actId="207"/>
          <ac:spMkLst>
            <pc:docMk/>
            <pc:sldMk cId="110170993" sldId="262"/>
            <ac:spMk id="146" creationId="{DEBE638C-E76A-4320-8A35-D87B87535887}"/>
          </ac:spMkLst>
        </pc:spChg>
        <pc:spChg chg="mod">
          <ac:chgData name="Lei Peng" userId="581888033ab4c2fd" providerId="LiveId" clId="{41DA1EAD-A58F-4E56-A6F9-05EBDCEB2F84}" dt="2022-07-29T09:21:43.432" v="4260" actId="207"/>
          <ac:spMkLst>
            <pc:docMk/>
            <pc:sldMk cId="110170993" sldId="262"/>
            <ac:spMk id="147" creationId="{702207B2-B188-405B-A975-BB899864FDCC}"/>
          </ac:spMkLst>
        </pc:spChg>
        <pc:spChg chg="mod">
          <ac:chgData name="Lei Peng" userId="581888033ab4c2fd" providerId="LiveId" clId="{41DA1EAD-A58F-4E56-A6F9-05EBDCEB2F84}" dt="2022-07-29T09:21:43.432" v="4260" actId="207"/>
          <ac:spMkLst>
            <pc:docMk/>
            <pc:sldMk cId="110170993" sldId="262"/>
            <ac:spMk id="148" creationId="{690FED80-267B-4B5B-AF7F-4853F4EE466F}"/>
          </ac:spMkLst>
        </pc:spChg>
        <pc:spChg chg="mod">
          <ac:chgData name="Lei Peng" userId="581888033ab4c2fd" providerId="LiveId" clId="{41DA1EAD-A58F-4E56-A6F9-05EBDCEB2F84}" dt="2022-07-29T09:21:43.432" v="4260" actId="207"/>
          <ac:spMkLst>
            <pc:docMk/>
            <pc:sldMk cId="110170993" sldId="262"/>
            <ac:spMk id="149" creationId="{D9613816-4204-4196-8681-BF0B1E181D75}"/>
          </ac:spMkLst>
        </pc:spChg>
        <pc:spChg chg="mod">
          <ac:chgData name="Lei Peng" userId="581888033ab4c2fd" providerId="LiveId" clId="{41DA1EAD-A58F-4E56-A6F9-05EBDCEB2F84}" dt="2022-07-29T09:23:49.422" v="4276" actId="1038"/>
          <ac:spMkLst>
            <pc:docMk/>
            <pc:sldMk cId="110170993" sldId="262"/>
            <ac:spMk id="154" creationId="{04ABE735-42EF-4413-AF40-B808E50E89E1}"/>
          </ac:spMkLst>
        </pc:spChg>
        <pc:grpChg chg="mod">
          <ac:chgData name="Lei Peng" userId="581888033ab4c2fd" providerId="LiveId" clId="{41DA1EAD-A58F-4E56-A6F9-05EBDCEB2F84}" dt="2022-07-29T09:11:16.553" v="4088" actId="207"/>
          <ac:grpSpMkLst>
            <pc:docMk/>
            <pc:sldMk cId="110170993" sldId="262"/>
            <ac:grpSpMk id="38" creationId="{49978833-C966-4BB3-8470-9D2F87238510}"/>
          </ac:grpSpMkLst>
        </pc:grpChg>
        <pc:grpChg chg="mod">
          <ac:chgData name="Lei Peng" userId="581888033ab4c2fd" providerId="LiveId" clId="{41DA1EAD-A58F-4E56-A6F9-05EBDCEB2F84}" dt="2022-07-29T09:17:47.540" v="4152" actId="1036"/>
          <ac:grpSpMkLst>
            <pc:docMk/>
            <pc:sldMk cId="110170993" sldId="262"/>
            <ac:grpSpMk id="42" creationId="{E8E82AAE-DFF5-40FC-8419-71BCABBE9D9B}"/>
          </ac:grpSpMkLst>
        </pc:grpChg>
        <pc:grpChg chg="mod">
          <ac:chgData name="Lei Peng" userId="581888033ab4c2fd" providerId="LiveId" clId="{41DA1EAD-A58F-4E56-A6F9-05EBDCEB2F84}" dt="2022-07-29T09:11:16.553" v="4088" actId="207"/>
          <ac:grpSpMkLst>
            <pc:docMk/>
            <pc:sldMk cId="110170993" sldId="262"/>
            <ac:grpSpMk id="123" creationId="{DD8880B4-5121-4819-9150-6F6456914612}"/>
          </ac:grpSpMkLst>
        </pc:grpChg>
      </pc:sldChg>
      <pc:sldChg chg="modSp add mod">
        <pc:chgData name="Lei Peng" userId="581888033ab4c2fd" providerId="LiveId" clId="{41DA1EAD-A58F-4E56-A6F9-05EBDCEB2F84}" dt="2022-07-30T10:45:40.709" v="4633" actId="20577"/>
        <pc:sldMkLst>
          <pc:docMk/>
          <pc:sldMk cId="966779799" sldId="290"/>
        </pc:sldMkLst>
        <pc:spChg chg="mod">
          <ac:chgData name="Lei Peng" userId="581888033ab4c2fd" providerId="LiveId" clId="{41DA1EAD-A58F-4E56-A6F9-05EBDCEB2F84}" dt="2022-07-29T09:59:09.788" v="4418" actId="6549"/>
          <ac:spMkLst>
            <pc:docMk/>
            <pc:sldMk cId="966779799" sldId="290"/>
            <ac:spMk id="2" creationId="{9FF208CF-72B6-4B8D-9F6D-166A2848431F}"/>
          </ac:spMkLst>
        </pc:spChg>
        <pc:spChg chg="mod">
          <ac:chgData name="Lei Peng" userId="581888033ab4c2fd" providerId="LiveId" clId="{41DA1EAD-A58F-4E56-A6F9-05EBDCEB2F84}" dt="2022-07-29T10:00:48.338" v="4423" actId="207"/>
          <ac:spMkLst>
            <pc:docMk/>
            <pc:sldMk cId="966779799" sldId="290"/>
            <ac:spMk id="4" creationId="{4709DD58-D6DB-47E5-8DF8-B86D4CF89F65}"/>
          </ac:spMkLst>
        </pc:spChg>
        <pc:graphicFrameChg chg="modGraphic">
          <ac:chgData name="Lei Peng" userId="581888033ab4c2fd" providerId="LiveId" clId="{41DA1EAD-A58F-4E56-A6F9-05EBDCEB2F84}" dt="2022-07-30T10:45:40.709" v="4633" actId="20577"/>
          <ac:graphicFrameMkLst>
            <pc:docMk/>
            <pc:sldMk cId="966779799" sldId="290"/>
            <ac:graphicFrameMk id="3" creationId="{D6E05F2C-29CE-4E7A-A774-D5B11DD8E828}"/>
          </ac:graphicFrameMkLst>
        </pc:graphicFrameChg>
      </pc:sldChg>
      <pc:sldChg chg="modSp add mod">
        <pc:chgData name="Lei Peng" userId="581888033ab4c2fd" providerId="LiveId" clId="{41DA1EAD-A58F-4E56-A6F9-05EBDCEB2F84}" dt="2022-07-28T04:00:31.176" v="444" actId="207"/>
        <pc:sldMkLst>
          <pc:docMk/>
          <pc:sldMk cId="3704945115" sldId="294"/>
        </pc:sldMkLst>
        <pc:spChg chg="mod">
          <ac:chgData name="Lei Peng" userId="581888033ab4c2fd" providerId="LiveId" clId="{41DA1EAD-A58F-4E56-A6F9-05EBDCEB2F84}" dt="2022-07-28T03:59:17.743" v="432"/>
          <ac:spMkLst>
            <pc:docMk/>
            <pc:sldMk cId="3704945115" sldId="294"/>
            <ac:spMk id="2" creationId="{92E4E70C-0B72-42F1-91B4-B78C181FB55D}"/>
          </ac:spMkLst>
        </pc:spChg>
        <pc:spChg chg="mod">
          <ac:chgData name="Lei Peng" userId="581888033ab4c2fd" providerId="LiveId" clId="{41DA1EAD-A58F-4E56-A6F9-05EBDCEB2F84}" dt="2022-07-28T04:00:31.176" v="444" actId="207"/>
          <ac:spMkLst>
            <pc:docMk/>
            <pc:sldMk cId="3704945115" sldId="294"/>
            <ac:spMk id="9" creationId="{95F9FE70-24F3-4042-8385-233AEF4FF108}"/>
          </ac:spMkLst>
        </pc:spChg>
      </pc:sldChg>
      <pc:sldChg chg="addSp modSp add mod modShow">
        <pc:chgData name="Lei Peng" userId="581888033ab4c2fd" providerId="LiveId" clId="{41DA1EAD-A58F-4E56-A6F9-05EBDCEB2F84}" dt="2022-07-28T09:44:26.326" v="3190" actId="207"/>
        <pc:sldMkLst>
          <pc:docMk/>
          <pc:sldMk cId="3178959128" sldId="345"/>
        </pc:sldMkLst>
        <pc:spChg chg="mod">
          <ac:chgData name="Lei Peng" userId="581888033ab4c2fd" providerId="LiveId" clId="{41DA1EAD-A58F-4E56-A6F9-05EBDCEB2F84}" dt="2022-07-28T07:27:22.809" v="1422" actId="20577"/>
          <ac:spMkLst>
            <pc:docMk/>
            <pc:sldMk cId="3178959128" sldId="345"/>
            <ac:spMk id="2" creationId="{8144C268-0DC7-4232-9FB2-4CB54ADE9AD7}"/>
          </ac:spMkLst>
        </pc:spChg>
        <pc:spChg chg="add mod">
          <ac:chgData name="Lei Peng" userId="581888033ab4c2fd" providerId="LiveId" clId="{41DA1EAD-A58F-4E56-A6F9-05EBDCEB2F84}" dt="2022-07-28T07:26:53.482" v="1419" actId="571"/>
          <ac:spMkLst>
            <pc:docMk/>
            <pc:sldMk cId="3178959128" sldId="345"/>
            <ac:spMk id="7" creationId="{584FE7DC-877A-4FA5-99D9-C714E7C45C07}"/>
          </ac:spMkLst>
        </pc:spChg>
        <pc:spChg chg="mod">
          <ac:chgData name="Lei Peng" userId="581888033ab4c2fd" providerId="LiveId" clId="{41DA1EAD-A58F-4E56-A6F9-05EBDCEB2F84}" dt="2022-07-28T09:44:26.326" v="3190" actId="207"/>
          <ac:spMkLst>
            <pc:docMk/>
            <pc:sldMk cId="3178959128" sldId="345"/>
            <ac:spMk id="11" creationId="{90DE1D60-5414-4366-AB26-0830D8B23655}"/>
          </ac:spMkLst>
        </pc:spChg>
      </pc:sldChg>
      <pc:sldChg chg="addSp delSp modSp add mod modClrScheme modAnim chgLayout">
        <pc:chgData name="Lei Peng" userId="581888033ab4c2fd" providerId="LiveId" clId="{41DA1EAD-A58F-4E56-A6F9-05EBDCEB2F84}" dt="2022-07-29T09:30:18.964" v="4292"/>
        <pc:sldMkLst>
          <pc:docMk/>
          <pc:sldMk cId="4198799141" sldId="350"/>
        </pc:sldMkLst>
        <pc:spChg chg="add del mod ord">
          <ac:chgData name="Lei Peng" userId="581888033ab4c2fd" providerId="LiveId" clId="{41DA1EAD-A58F-4E56-A6F9-05EBDCEB2F84}" dt="2022-07-28T06:12:06.376" v="597" actId="700"/>
          <ac:spMkLst>
            <pc:docMk/>
            <pc:sldMk cId="4198799141" sldId="350"/>
            <ac:spMk id="2" creationId="{3B244E7D-37CC-47E5-9C09-8690272B547E}"/>
          </ac:spMkLst>
        </pc:spChg>
        <pc:spChg chg="add mod ord">
          <ac:chgData name="Lei Peng" userId="581888033ab4c2fd" providerId="LiveId" clId="{41DA1EAD-A58F-4E56-A6F9-05EBDCEB2F84}" dt="2022-07-28T06:14:37.356" v="814"/>
          <ac:spMkLst>
            <pc:docMk/>
            <pc:sldMk cId="4198799141" sldId="350"/>
            <ac:spMk id="3" creationId="{771C0CAB-8973-4F18-B106-0E85496571C2}"/>
          </ac:spMkLst>
        </pc:spChg>
        <pc:spChg chg="mod">
          <ac:chgData name="Lei Peng" userId="581888033ab4c2fd" providerId="LiveId" clId="{41DA1EAD-A58F-4E56-A6F9-05EBDCEB2F84}" dt="2022-07-29T03:50:21.838" v="3928" actId="207"/>
          <ac:spMkLst>
            <pc:docMk/>
            <pc:sldMk cId="4198799141" sldId="350"/>
            <ac:spMk id="5" creationId="{73325906-C877-4058-A71C-C4B6892923AE}"/>
          </ac:spMkLst>
        </pc:spChg>
        <pc:spChg chg="mod">
          <ac:chgData name="Lei Peng" userId="581888033ab4c2fd" providerId="LiveId" clId="{41DA1EAD-A58F-4E56-A6F9-05EBDCEB2F84}" dt="2022-07-29T03:50:21.838" v="3928" actId="207"/>
          <ac:spMkLst>
            <pc:docMk/>
            <pc:sldMk cId="4198799141" sldId="350"/>
            <ac:spMk id="6" creationId="{7C3C8475-C3D5-41D8-9EAB-6B3B76F84D75}"/>
          </ac:spMkLst>
        </pc:spChg>
        <pc:spChg chg="mod">
          <ac:chgData name="Lei Peng" userId="581888033ab4c2fd" providerId="LiveId" clId="{41DA1EAD-A58F-4E56-A6F9-05EBDCEB2F84}" dt="2022-07-29T03:51:24.797" v="3929" actId="207"/>
          <ac:spMkLst>
            <pc:docMk/>
            <pc:sldMk cId="4198799141" sldId="350"/>
            <ac:spMk id="10" creationId="{F5C664FF-134E-4F8F-8F8F-D03AEB95CDB6}"/>
          </ac:spMkLst>
        </pc:spChg>
        <pc:spChg chg="mod">
          <ac:chgData name="Lei Peng" userId="581888033ab4c2fd" providerId="LiveId" clId="{41DA1EAD-A58F-4E56-A6F9-05EBDCEB2F84}" dt="2022-07-29T03:50:03.575" v="3927" actId="207"/>
          <ac:spMkLst>
            <pc:docMk/>
            <pc:sldMk cId="4198799141" sldId="350"/>
            <ac:spMk id="12" creationId="{FE4A650F-9446-458E-A9DE-09C723998E8B}"/>
          </ac:spMkLst>
        </pc:spChg>
        <pc:spChg chg="mod">
          <ac:chgData name="Lei Peng" userId="581888033ab4c2fd" providerId="LiveId" clId="{41DA1EAD-A58F-4E56-A6F9-05EBDCEB2F84}" dt="2022-07-29T09:30:18.964" v="4292"/>
          <ac:spMkLst>
            <pc:docMk/>
            <pc:sldMk cId="4198799141" sldId="350"/>
            <ac:spMk id="13" creationId="{7290A1A1-9BFB-4D59-A1E3-C6CE6D1C9F0A}"/>
          </ac:spMkLst>
        </pc:spChg>
        <pc:spChg chg="mod">
          <ac:chgData name="Lei Peng" userId="581888033ab4c2fd" providerId="LiveId" clId="{41DA1EAD-A58F-4E56-A6F9-05EBDCEB2F84}" dt="2022-07-29T03:51:24.797" v="3929" actId="207"/>
          <ac:spMkLst>
            <pc:docMk/>
            <pc:sldMk cId="4198799141" sldId="350"/>
            <ac:spMk id="14" creationId="{229DC546-9190-45D3-A277-9D702F3975B3}"/>
          </ac:spMkLst>
        </pc:spChg>
        <pc:spChg chg="mod">
          <ac:chgData name="Lei Peng" userId="581888033ab4c2fd" providerId="LiveId" clId="{41DA1EAD-A58F-4E56-A6F9-05EBDCEB2F84}" dt="2022-07-29T03:50:03.575" v="3927" actId="207"/>
          <ac:spMkLst>
            <pc:docMk/>
            <pc:sldMk cId="4198799141" sldId="350"/>
            <ac:spMk id="18" creationId="{16B3C8FE-9623-466E-9A97-4C94FFCA5576}"/>
          </ac:spMkLst>
        </pc:spChg>
        <pc:spChg chg="mod">
          <ac:chgData name="Lei Peng" userId="581888033ab4c2fd" providerId="LiveId" clId="{41DA1EAD-A58F-4E56-A6F9-05EBDCEB2F84}" dt="2022-07-29T09:30:00.347" v="4288"/>
          <ac:spMkLst>
            <pc:docMk/>
            <pc:sldMk cId="4198799141" sldId="350"/>
            <ac:spMk id="19" creationId="{91F6BBF4-C4D7-4920-AB79-7E685C19EB4C}"/>
          </ac:spMkLst>
        </pc:spChg>
        <pc:spChg chg="mod">
          <ac:chgData name="Lei Peng" userId="581888033ab4c2fd" providerId="LiveId" clId="{41DA1EAD-A58F-4E56-A6F9-05EBDCEB2F84}" dt="2022-07-29T03:51:24.797" v="3929" actId="207"/>
          <ac:spMkLst>
            <pc:docMk/>
            <pc:sldMk cId="4198799141" sldId="350"/>
            <ac:spMk id="20" creationId="{F83D5967-4FC2-4FD8-AFA1-FC701707FE23}"/>
          </ac:spMkLst>
        </pc:spChg>
        <pc:spChg chg="mod">
          <ac:chgData name="Lei Peng" userId="581888033ab4c2fd" providerId="LiveId" clId="{41DA1EAD-A58F-4E56-A6F9-05EBDCEB2F84}" dt="2022-07-29T03:50:03.575" v="3927" actId="207"/>
          <ac:spMkLst>
            <pc:docMk/>
            <pc:sldMk cId="4198799141" sldId="350"/>
            <ac:spMk id="21" creationId="{8BC388F4-B479-4721-9AA5-3E322DEE37B8}"/>
          </ac:spMkLst>
        </pc:spChg>
        <pc:spChg chg="mod">
          <ac:chgData name="Lei Peng" userId="581888033ab4c2fd" providerId="LiveId" clId="{41DA1EAD-A58F-4E56-A6F9-05EBDCEB2F84}" dt="2022-07-29T03:50:03.575" v="3927" actId="207"/>
          <ac:spMkLst>
            <pc:docMk/>
            <pc:sldMk cId="4198799141" sldId="350"/>
            <ac:spMk id="22" creationId="{F4BB7132-24AB-4582-9647-8D97A2A12A24}"/>
          </ac:spMkLst>
        </pc:spChg>
        <pc:spChg chg="mod">
          <ac:chgData name="Lei Peng" userId="581888033ab4c2fd" providerId="LiveId" clId="{41DA1EAD-A58F-4E56-A6F9-05EBDCEB2F84}" dt="2022-07-29T03:51:24.797" v="3929" actId="207"/>
          <ac:spMkLst>
            <pc:docMk/>
            <pc:sldMk cId="4198799141" sldId="350"/>
            <ac:spMk id="23" creationId="{D90D608C-4340-470B-B4A5-9006EDD70166}"/>
          </ac:spMkLst>
        </pc:spChg>
      </pc:sldChg>
      <pc:sldChg chg="modSp add mod">
        <pc:chgData name="Lei Peng" userId="581888033ab4c2fd" providerId="LiveId" clId="{41DA1EAD-A58F-4E56-A6F9-05EBDCEB2F84}" dt="2022-07-28T04:03:12.011" v="446"/>
        <pc:sldMkLst>
          <pc:docMk/>
          <pc:sldMk cId="994286356" sldId="358"/>
        </pc:sldMkLst>
        <pc:spChg chg="mod">
          <ac:chgData name="Lei Peng" userId="581888033ab4c2fd" providerId="LiveId" clId="{41DA1EAD-A58F-4E56-A6F9-05EBDCEB2F84}" dt="2022-07-28T04:03:12.011" v="446"/>
          <ac:spMkLst>
            <pc:docMk/>
            <pc:sldMk cId="994286356" sldId="358"/>
            <ac:spMk id="2" creationId="{9FD3811B-AE13-4E4E-8967-53455456D28D}"/>
          </ac:spMkLst>
        </pc:spChg>
        <pc:spChg chg="mod">
          <ac:chgData name="Lei Peng" userId="581888033ab4c2fd" providerId="LiveId" clId="{41DA1EAD-A58F-4E56-A6F9-05EBDCEB2F84}" dt="2022-07-28T03:22:18.331" v="348"/>
          <ac:spMkLst>
            <pc:docMk/>
            <pc:sldMk cId="994286356" sldId="358"/>
            <ac:spMk id="4" creationId="{F53DA1DC-BE81-412D-AF0F-CF88A9203A5B}"/>
          </ac:spMkLst>
        </pc:spChg>
        <pc:spChg chg="mod">
          <ac:chgData name="Lei Peng" userId="581888033ab4c2fd" providerId="LiveId" clId="{41DA1EAD-A58F-4E56-A6F9-05EBDCEB2F84}" dt="2022-07-28T03:23:37.096" v="352"/>
          <ac:spMkLst>
            <pc:docMk/>
            <pc:sldMk cId="994286356" sldId="358"/>
            <ac:spMk id="6" creationId="{8FC32684-3526-4D03-BC87-9C24D6199CE2}"/>
          </ac:spMkLst>
        </pc:spChg>
      </pc:sldChg>
      <pc:sldChg chg="add del mod modAnim modShow">
        <pc:chgData name="Lei Peng" userId="581888033ab4c2fd" providerId="LiveId" clId="{41DA1EAD-A58F-4E56-A6F9-05EBDCEB2F84}" dt="2022-08-02T11:59:50.393" v="5708"/>
        <pc:sldMkLst>
          <pc:docMk/>
          <pc:sldMk cId="2506282176" sldId="359"/>
        </pc:sldMkLst>
      </pc:sldChg>
      <pc:sldChg chg="modSp add del mod">
        <pc:chgData name="Lei Peng" userId="581888033ab4c2fd" providerId="LiveId" clId="{41DA1EAD-A58F-4E56-A6F9-05EBDCEB2F84}" dt="2022-07-30T14:47:58.062" v="5103" actId="403"/>
        <pc:sldMkLst>
          <pc:docMk/>
          <pc:sldMk cId="977462960" sldId="360"/>
        </pc:sldMkLst>
        <pc:spChg chg="mod">
          <ac:chgData name="Lei Peng" userId="581888033ab4c2fd" providerId="LiveId" clId="{41DA1EAD-A58F-4E56-A6F9-05EBDCEB2F84}" dt="2022-07-28T07:16:55.911" v="1402" actId="27636"/>
          <ac:spMkLst>
            <pc:docMk/>
            <pc:sldMk cId="977462960" sldId="360"/>
            <ac:spMk id="3" creationId="{6CC22B0C-0D6E-4669-AD86-EE138201C4D9}"/>
          </ac:spMkLst>
        </pc:spChg>
        <pc:spChg chg="mod">
          <ac:chgData name="Lei Peng" userId="581888033ab4c2fd" providerId="LiveId" clId="{41DA1EAD-A58F-4E56-A6F9-05EBDCEB2F84}" dt="2022-07-29T03:52:02.425" v="3931" actId="2085"/>
          <ac:spMkLst>
            <pc:docMk/>
            <pc:sldMk cId="977462960" sldId="360"/>
            <ac:spMk id="4" creationId="{BC19F2F9-30A5-412F-9D65-D4F11CDA3A25}"/>
          </ac:spMkLst>
        </pc:spChg>
        <pc:spChg chg="mod">
          <ac:chgData name="Lei Peng" userId="581888033ab4c2fd" providerId="LiveId" clId="{41DA1EAD-A58F-4E56-A6F9-05EBDCEB2F84}" dt="2022-07-29T09:39:41.141" v="4311" actId="207"/>
          <ac:spMkLst>
            <pc:docMk/>
            <pc:sldMk cId="977462960" sldId="360"/>
            <ac:spMk id="5" creationId="{D8658ACF-5A00-464C-BAF3-97309C04568B}"/>
          </ac:spMkLst>
        </pc:spChg>
        <pc:spChg chg="mod">
          <ac:chgData name="Lei Peng" userId="581888033ab4c2fd" providerId="LiveId" clId="{41DA1EAD-A58F-4E56-A6F9-05EBDCEB2F84}" dt="2022-07-29T09:44:46.673" v="4320" actId="207"/>
          <ac:spMkLst>
            <pc:docMk/>
            <pc:sldMk cId="977462960" sldId="360"/>
            <ac:spMk id="6" creationId="{B5709A4D-2BE6-4875-9CC4-AF5AFD3B36FE}"/>
          </ac:spMkLst>
        </pc:spChg>
        <pc:spChg chg="mod">
          <ac:chgData name="Lei Peng" userId="581888033ab4c2fd" providerId="LiveId" clId="{41DA1EAD-A58F-4E56-A6F9-05EBDCEB2F84}" dt="2022-07-29T09:44:46.673" v="4320" actId="207"/>
          <ac:spMkLst>
            <pc:docMk/>
            <pc:sldMk cId="977462960" sldId="360"/>
            <ac:spMk id="9" creationId="{4B44159A-3175-4D0A-9115-1BA991D4D8BD}"/>
          </ac:spMkLst>
        </pc:spChg>
        <pc:spChg chg="mod">
          <ac:chgData name="Lei Peng" userId="581888033ab4c2fd" providerId="LiveId" clId="{41DA1EAD-A58F-4E56-A6F9-05EBDCEB2F84}" dt="2022-07-30T14:47:58.062" v="5103" actId="403"/>
          <ac:spMkLst>
            <pc:docMk/>
            <pc:sldMk cId="977462960" sldId="360"/>
            <ac:spMk id="13" creationId="{17D898E7-8BE2-4167-BE7B-044B8A1198FD}"/>
          </ac:spMkLst>
        </pc:spChg>
        <pc:spChg chg="mod">
          <ac:chgData name="Lei Peng" userId="581888033ab4c2fd" providerId="LiveId" clId="{41DA1EAD-A58F-4E56-A6F9-05EBDCEB2F84}" dt="2022-07-30T14:47:33.983" v="5100" actId="1037"/>
          <ac:spMkLst>
            <pc:docMk/>
            <pc:sldMk cId="977462960" sldId="360"/>
            <ac:spMk id="14" creationId="{5739BFE9-5AAA-48D4-AF33-C15B5C7DBFBA}"/>
          </ac:spMkLst>
        </pc:spChg>
      </pc:sldChg>
      <pc:sldChg chg="addSp delSp modSp add mod modClrScheme delAnim chgLayout">
        <pc:chgData name="Lei Peng" userId="581888033ab4c2fd" providerId="LiveId" clId="{41DA1EAD-A58F-4E56-A6F9-05EBDCEB2F84}" dt="2022-07-30T10:31:01.590" v="4484" actId="20577"/>
        <pc:sldMkLst>
          <pc:docMk/>
          <pc:sldMk cId="2126394723" sldId="363"/>
        </pc:sldMkLst>
        <pc:spChg chg="add mod ord">
          <ac:chgData name="Lei Peng" userId="581888033ab4c2fd" providerId="LiveId" clId="{41DA1EAD-A58F-4E56-A6F9-05EBDCEB2F84}" dt="2022-07-30T10:31:01.590" v="4484" actId="20577"/>
          <ac:spMkLst>
            <pc:docMk/>
            <pc:sldMk cId="2126394723" sldId="363"/>
            <ac:spMk id="2" creationId="{4D5A546E-BA37-486B-B496-239847FBF82B}"/>
          </ac:spMkLst>
        </pc:spChg>
        <pc:spChg chg="del">
          <ac:chgData name="Lei Peng" userId="581888033ab4c2fd" providerId="LiveId" clId="{41DA1EAD-A58F-4E56-A6F9-05EBDCEB2F84}" dt="2022-07-28T03:54:11.370" v="414" actId="478"/>
          <ac:spMkLst>
            <pc:docMk/>
            <pc:sldMk cId="2126394723" sldId="363"/>
            <ac:spMk id="2" creationId="{5980568C-6144-4865-8FEC-2AEB4048A8E6}"/>
          </ac:spMkLst>
        </pc:spChg>
        <pc:spChg chg="add del mod ord">
          <ac:chgData name="Lei Peng" userId="581888033ab4c2fd" providerId="LiveId" clId="{41DA1EAD-A58F-4E56-A6F9-05EBDCEB2F84}" dt="2022-07-30T10:30:48.931" v="4476" actId="700"/>
          <ac:spMkLst>
            <pc:docMk/>
            <pc:sldMk cId="2126394723" sldId="363"/>
            <ac:spMk id="3" creationId="{12B97180-7BA6-424F-94D9-F6CEA2921B63}"/>
          </ac:spMkLst>
        </pc:spChg>
        <pc:spChg chg="del">
          <ac:chgData name="Lei Peng" userId="581888033ab4c2fd" providerId="LiveId" clId="{41DA1EAD-A58F-4E56-A6F9-05EBDCEB2F84}" dt="2022-07-28T03:54:07.589" v="413" actId="478"/>
          <ac:spMkLst>
            <pc:docMk/>
            <pc:sldMk cId="2126394723" sldId="363"/>
            <ac:spMk id="3" creationId="{4E63DA98-FCFB-4A88-B9AE-7CE8EC31E13B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4" creationId="{5F461B4B-7803-4FB7-A000-70EC9399DD5B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5" creationId="{650BD12D-9BC9-44CD-8EB0-DE2FDAC34EB6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6" creationId="{62E00400-9740-43A1-A07D-D5867B407EE9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7" creationId="{E301F8D8-84BE-4A34-82DA-809C8825D480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8" creationId="{D4E07A04-1468-4D33-AB62-FED2A75FF2CB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9" creationId="{A8E2E556-CB73-4230-88C4-B56323CE564B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10" creationId="{FAEAA0E0-35EA-45D7-8F71-5522EAB354D7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11" creationId="{C364A572-C432-4073-A0EE-667E962F3A1B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12" creationId="{6EBE6F5A-78A4-4F96-A2DB-69787FC6AEFD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20" creationId="{750DE9AF-58D4-4F87-8A79-8C67B028D182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21" creationId="{80602DF2-558A-47A7-9260-009E6F77D33E}"/>
          </ac:spMkLst>
        </pc:spChg>
        <pc:spChg chg="mod topLvl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23" creationId="{E0DC37BE-9C65-4677-84F6-6DD23B5B156E}"/>
          </ac:spMkLst>
        </pc:spChg>
        <pc:spChg chg="add mod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24" creationId="{986635B0-9525-4B99-8967-7621C18E3B53}"/>
          </ac:spMkLst>
        </pc:spChg>
        <pc:spChg chg="mod modVis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25" creationId="{4A3432A6-19D1-42E4-A990-86828BC4E620}"/>
          </ac:spMkLst>
        </pc:spChg>
        <pc:spChg chg="add mod modVis">
          <ac:chgData name="Lei Peng" userId="581888033ab4c2fd" providerId="LiveId" clId="{41DA1EAD-A58F-4E56-A6F9-05EBDCEB2F84}" dt="2022-07-30T10:30:08.850" v="4467" actId="1036"/>
          <ac:spMkLst>
            <pc:docMk/>
            <pc:sldMk cId="2126394723" sldId="363"/>
            <ac:spMk id="32" creationId="{81D1ED58-C792-4832-93C6-B4EFC7C25790}"/>
          </ac:spMkLst>
        </pc:spChg>
        <pc:spChg chg="add del mod">
          <ac:chgData name="Lei Peng" userId="581888033ab4c2fd" providerId="LiveId" clId="{41DA1EAD-A58F-4E56-A6F9-05EBDCEB2F84}" dt="2022-07-29T03:45:33.854" v="3916" actId="478"/>
          <ac:spMkLst>
            <pc:docMk/>
            <pc:sldMk cId="2126394723" sldId="363"/>
            <ac:spMk id="33" creationId="{FC10D170-C49F-4225-90C1-0110FBF5A130}"/>
          </ac:spMkLst>
        </pc:spChg>
        <pc:spChg chg="add del mod">
          <ac:chgData name="Lei Peng" userId="581888033ab4c2fd" providerId="LiveId" clId="{41DA1EAD-A58F-4E56-A6F9-05EBDCEB2F84}" dt="2022-07-29T03:47:53.566" v="3921" actId="478"/>
          <ac:spMkLst>
            <pc:docMk/>
            <pc:sldMk cId="2126394723" sldId="363"/>
            <ac:spMk id="34" creationId="{6A3F88CA-3183-49EF-86F4-D1A5482B82EF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34" creationId="{C230E445-DE84-4167-B786-5F501F123A65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35" creationId="{1387FCFB-C2F4-4560-8F22-A21D8239DA8C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36" creationId="{987F4BF3-600D-46DA-B2F2-59FD5A36B1B2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37" creationId="{6E011F4A-C1DD-4BFE-A539-DC4A904C46D2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38" creationId="{9C29DB5C-7AB3-4B92-B1BA-55DD392CA153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39" creationId="{8D094FC3-CE82-43FD-81E5-2096C43CF915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0" creationId="{112FF36C-60A8-4241-94F8-2847DB8182FC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1" creationId="{B8667381-05DF-4F48-B6CA-F2A317335859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3" creationId="{B3D1E3DC-A082-460B-940E-B7A4FC593BE4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4" creationId="{C61F3550-CB00-42DB-8C4C-B8B754F31BA6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5" creationId="{274B6F4D-D648-449C-BA6C-0D7F7EDD2205}"/>
          </ac:spMkLst>
        </pc:spChg>
        <pc:spChg chg="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6" creationId="{EE2F837E-422C-4A11-AF9B-C1F96B202CE7}"/>
          </ac:spMkLst>
        </pc:spChg>
        <pc:spChg chg="add mod">
          <ac:chgData name="Lei Peng" userId="581888033ab4c2fd" providerId="LiveId" clId="{41DA1EAD-A58F-4E56-A6F9-05EBDCEB2F84}" dt="2022-07-28T05:46:15.226" v="450" actId="571"/>
          <ac:spMkLst>
            <pc:docMk/>
            <pc:sldMk cId="2126394723" sldId="363"/>
            <ac:spMk id="47" creationId="{4C35DA51-64F8-4F44-BA03-2C0D7B26811C}"/>
          </ac:spMkLst>
        </pc:spChg>
        <pc:grpChg chg="del">
          <ac:chgData name="Lei Peng" userId="581888033ab4c2fd" providerId="LiveId" clId="{41DA1EAD-A58F-4E56-A6F9-05EBDCEB2F84}" dt="2022-07-28T05:55:04.443" v="485" actId="165"/>
          <ac:grpSpMkLst>
            <pc:docMk/>
            <pc:sldMk cId="2126394723" sldId="363"/>
            <ac:grpSpMk id="24" creationId="{6D540B92-9408-4130-842E-1D604C9F3A80}"/>
          </ac:grpSpMkLst>
        </pc:grpChg>
        <pc:grpChg chg="mod ord modVis">
          <ac:chgData name="Lei Peng" userId="581888033ab4c2fd" providerId="LiveId" clId="{41DA1EAD-A58F-4E56-A6F9-05EBDCEB2F84}" dt="2022-07-30T10:30:08.850" v="4467" actId="1036"/>
          <ac:grpSpMkLst>
            <pc:docMk/>
            <pc:sldMk cId="2126394723" sldId="363"/>
            <ac:grpSpMk id="30" creationId="{97F29B45-0876-41FD-99E3-A10BBC91B430}"/>
          </ac:grpSpMkLst>
        </pc:grpChg>
        <pc:grpChg chg="mod modVis">
          <ac:chgData name="Lei Peng" userId="581888033ab4c2fd" providerId="LiveId" clId="{41DA1EAD-A58F-4E56-A6F9-05EBDCEB2F84}" dt="2022-07-30T10:30:08.850" v="4467" actId="1036"/>
          <ac:grpSpMkLst>
            <pc:docMk/>
            <pc:sldMk cId="2126394723" sldId="363"/>
            <ac:grpSpMk id="31" creationId="{FFF9E87A-CA3E-4F15-82F8-19F5928A5D6F}"/>
          </ac:grpSpMkLst>
        </pc:grpChg>
        <pc:grpChg chg="add mod">
          <ac:chgData name="Lei Peng" userId="581888033ab4c2fd" providerId="LiveId" clId="{41DA1EAD-A58F-4E56-A6F9-05EBDCEB2F84}" dt="2022-07-28T05:46:15.226" v="450" actId="571"/>
          <ac:grpSpMkLst>
            <pc:docMk/>
            <pc:sldMk cId="2126394723" sldId="363"/>
            <ac:grpSpMk id="33" creationId="{7096ECEA-2F6E-47A2-8AB9-463B4112DC49}"/>
          </ac:grpSpMkLst>
        </pc:grpChg>
        <pc:picChg chg="mod topLvl">
          <ac:chgData name="Lei Peng" userId="581888033ab4c2fd" providerId="LiveId" clId="{41DA1EAD-A58F-4E56-A6F9-05EBDCEB2F84}" dt="2022-07-30T10:30:08.850" v="4467" actId="1036"/>
          <ac:picMkLst>
            <pc:docMk/>
            <pc:sldMk cId="2126394723" sldId="363"/>
            <ac:picMk id="19" creationId="{BFB50A43-1939-4A36-86DE-5619DE244DE2}"/>
          </ac:picMkLst>
        </pc:picChg>
        <pc:picChg chg="mod">
          <ac:chgData name="Lei Peng" userId="581888033ab4c2fd" providerId="LiveId" clId="{41DA1EAD-A58F-4E56-A6F9-05EBDCEB2F84}" dt="2022-07-28T05:46:15.226" v="450" actId="571"/>
          <ac:picMkLst>
            <pc:docMk/>
            <pc:sldMk cId="2126394723" sldId="363"/>
            <ac:picMk id="42" creationId="{D10C1FC9-0FA0-4812-A087-BCE3CEECA89E}"/>
          </ac:picMkLst>
        </pc:picChg>
      </pc:sldChg>
      <pc:sldChg chg="add">
        <pc:chgData name="Lei Peng" userId="581888033ab4c2fd" providerId="LiveId" clId="{41DA1EAD-A58F-4E56-A6F9-05EBDCEB2F84}" dt="2022-07-28T10:17:13.003" v="3385"/>
        <pc:sldMkLst>
          <pc:docMk/>
          <pc:sldMk cId="1816814871" sldId="365"/>
        </pc:sldMkLst>
      </pc:sldChg>
      <pc:sldChg chg="add del mod modShow">
        <pc:chgData name="Lei Peng" userId="581888033ab4c2fd" providerId="LiveId" clId="{41DA1EAD-A58F-4E56-A6F9-05EBDCEB2F84}" dt="2022-08-02T11:59:36.746" v="5707" actId="729"/>
        <pc:sldMkLst>
          <pc:docMk/>
          <pc:sldMk cId="3179767269" sldId="10414190"/>
        </pc:sldMkLst>
      </pc:sldChg>
      <pc:sldChg chg="add del mod modShow">
        <pc:chgData name="Lei Peng" userId="581888033ab4c2fd" providerId="LiveId" clId="{41DA1EAD-A58F-4E56-A6F9-05EBDCEB2F84}" dt="2022-08-02T11:59:36.746" v="5707" actId="729"/>
        <pc:sldMkLst>
          <pc:docMk/>
          <pc:sldMk cId="1463782840" sldId="10414191"/>
        </pc:sldMkLst>
      </pc:sldChg>
      <pc:sldChg chg="addSp delSp modSp add del mod modClrScheme chgLayout">
        <pc:chgData name="Lei Peng" userId="581888033ab4c2fd" providerId="LiveId" clId="{41DA1EAD-A58F-4E56-A6F9-05EBDCEB2F84}" dt="2022-07-28T03:55:57.190" v="415" actId="47"/>
        <pc:sldMkLst>
          <pc:docMk/>
          <pc:sldMk cId="1362700845" sldId="10414227"/>
        </pc:sldMkLst>
        <pc:spChg chg="add del mod ord">
          <ac:chgData name="Lei Peng" userId="581888033ab4c2fd" providerId="LiveId" clId="{41DA1EAD-A58F-4E56-A6F9-05EBDCEB2F84}" dt="2022-07-28T03:44:39.926" v="393" actId="700"/>
          <ac:spMkLst>
            <pc:docMk/>
            <pc:sldMk cId="1362700845" sldId="10414227"/>
            <ac:spMk id="2" creationId="{6FACBAB4-F716-424D-9909-1242287C9491}"/>
          </ac:spMkLst>
        </pc:spChg>
        <pc:spChg chg="add del mod">
          <ac:chgData name="Lei Peng" userId="581888033ab4c2fd" providerId="LiveId" clId="{41DA1EAD-A58F-4E56-A6F9-05EBDCEB2F84}" dt="2022-07-28T03:44:58.837" v="394" actId="6264"/>
          <ac:spMkLst>
            <pc:docMk/>
            <pc:sldMk cId="1362700845" sldId="10414227"/>
            <ac:spMk id="10" creationId="{06D36C1A-6953-4647-A662-AD55C1B91ECE}"/>
          </ac:spMkLst>
        </pc:spChg>
        <pc:spChg chg="mod ord">
          <ac:chgData name="Lei Peng" userId="581888033ab4c2fd" providerId="LiveId" clId="{41DA1EAD-A58F-4E56-A6F9-05EBDCEB2F84}" dt="2022-07-28T03:44:58.837" v="394" actId="6264"/>
          <ac:spMkLst>
            <pc:docMk/>
            <pc:sldMk cId="1362700845" sldId="10414227"/>
            <ac:spMk id="22" creationId="{00000000-0000-0000-0000-000000000000}"/>
          </ac:spMkLst>
        </pc:spChg>
        <pc:spChg chg="add del mod">
          <ac:chgData name="Lei Peng" userId="581888033ab4c2fd" providerId="LiveId" clId="{41DA1EAD-A58F-4E56-A6F9-05EBDCEB2F84}" dt="2022-07-28T03:43:24.599" v="388" actId="478"/>
          <ac:spMkLst>
            <pc:docMk/>
            <pc:sldMk cId="1362700845" sldId="10414227"/>
            <ac:spMk id="31" creationId="{D97A26DD-8DC8-4531-BD8D-46672A787959}"/>
          </ac:spMkLst>
        </pc:spChg>
        <pc:spChg chg="mod">
          <ac:chgData name="Lei Peng" userId="581888033ab4c2fd" providerId="LiveId" clId="{41DA1EAD-A58F-4E56-A6F9-05EBDCEB2F84}" dt="2022-07-28T03:44:12.304" v="391" actId="1582"/>
          <ac:spMkLst>
            <pc:docMk/>
            <pc:sldMk cId="1362700845" sldId="10414227"/>
            <ac:spMk id="41" creationId="{57EEE6DD-89AA-4391-A547-2994697A86AD}"/>
          </ac:spMkLst>
        </pc:spChg>
      </pc:sldChg>
      <pc:sldChg chg="addSp delSp modSp add mod">
        <pc:chgData name="Lei Peng" userId="581888033ab4c2fd" providerId="LiveId" clId="{41DA1EAD-A58F-4E56-A6F9-05EBDCEB2F84}" dt="2022-07-30T14:46:34.456" v="5045" actId="14100"/>
        <pc:sldMkLst>
          <pc:docMk/>
          <pc:sldMk cId="344362647" sldId="10414228"/>
        </pc:sldMkLst>
        <pc:spChg chg="add mod">
          <ac:chgData name="Lei Peng" userId="581888033ab4c2fd" providerId="LiveId" clId="{41DA1EAD-A58F-4E56-A6F9-05EBDCEB2F84}" dt="2022-07-30T14:46:34.456" v="5045" actId="14100"/>
          <ac:spMkLst>
            <pc:docMk/>
            <pc:sldMk cId="344362647" sldId="10414228"/>
            <ac:spMk id="2" creationId="{EDF9594E-46DF-4231-ADDA-1639B5C2DFEF}"/>
          </ac:spMkLst>
        </pc:spChg>
        <pc:spChg chg="add del">
          <ac:chgData name="Lei Peng" userId="581888033ab4c2fd" providerId="LiveId" clId="{41DA1EAD-A58F-4E56-A6F9-05EBDCEB2F84}" dt="2022-07-29T03:08:24.874" v="3509" actId="478"/>
          <ac:spMkLst>
            <pc:docMk/>
            <pc:sldMk cId="344362647" sldId="10414228"/>
            <ac:spMk id="2" creationId="{FE98224D-B952-4B8E-9466-8D05FDD53AEB}"/>
          </ac:spMkLst>
        </pc:spChg>
        <pc:spChg chg="add mod">
          <ac:chgData name="Lei Peng" userId="581888033ab4c2fd" providerId="LiveId" clId="{41DA1EAD-A58F-4E56-A6F9-05EBDCEB2F84}" dt="2022-07-29T03:15:15.015" v="3665" actId="1036"/>
          <ac:spMkLst>
            <pc:docMk/>
            <pc:sldMk cId="344362647" sldId="10414228"/>
            <ac:spMk id="10" creationId="{79392ED4-43EF-4CAF-9483-39AC3099B4E7}"/>
          </ac:spMkLst>
        </pc:spChg>
        <pc:spChg chg="add mod">
          <ac:chgData name="Lei Peng" userId="581888033ab4c2fd" providerId="LiveId" clId="{41DA1EAD-A58F-4E56-A6F9-05EBDCEB2F84}" dt="2022-07-29T03:16:40.714" v="3676" actId="14100"/>
          <ac:spMkLst>
            <pc:docMk/>
            <pc:sldMk cId="344362647" sldId="10414228"/>
            <ac:spMk id="11" creationId="{778CF9DC-3D1C-4DF5-9909-794DFBA91152}"/>
          </ac:spMkLst>
        </pc:spChg>
        <pc:spChg chg="mod">
          <ac:chgData name="Lei Peng" userId="581888033ab4c2fd" providerId="LiveId" clId="{41DA1EAD-A58F-4E56-A6F9-05EBDCEB2F84}" dt="2022-07-28T03:32:06.532" v="382" actId="20577"/>
          <ac:spMkLst>
            <pc:docMk/>
            <pc:sldMk cId="344362647" sldId="10414228"/>
            <ac:spMk id="22" creationId="{00000000-0000-0000-0000-000000000000}"/>
          </ac:spMkLst>
        </pc:spChg>
        <pc:spChg chg="mod">
          <ac:chgData name="Lei Peng" userId="581888033ab4c2fd" providerId="LiveId" clId="{41DA1EAD-A58F-4E56-A6F9-05EBDCEB2F84}" dt="2022-07-29T03:35:30.445" v="3797" actId="207"/>
          <ac:spMkLst>
            <pc:docMk/>
            <pc:sldMk cId="344362647" sldId="10414228"/>
            <ac:spMk id="61" creationId="{5C3345C8-05E1-423B-91F8-756F7D866CB3}"/>
          </ac:spMkLst>
        </pc:spChg>
        <pc:spChg chg="mod">
          <ac:chgData name="Lei Peng" userId="581888033ab4c2fd" providerId="LiveId" clId="{41DA1EAD-A58F-4E56-A6F9-05EBDCEB2F84}" dt="2022-07-29T03:35:30.445" v="3797" actId="207"/>
          <ac:spMkLst>
            <pc:docMk/>
            <pc:sldMk cId="344362647" sldId="10414228"/>
            <ac:spMk id="62" creationId="{8A83E021-5F2F-4660-B32E-E65DC1A32A99}"/>
          </ac:spMkLst>
        </pc:spChg>
        <pc:spChg chg="mod">
          <ac:chgData name="Lei Peng" userId="581888033ab4c2fd" providerId="LiveId" clId="{41DA1EAD-A58F-4E56-A6F9-05EBDCEB2F84}" dt="2022-07-29T03:43:15.243" v="3912" actId="1036"/>
          <ac:spMkLst>
            <pc:docMk/>
            <pc:sldMk cId="344362647" sldId="10414228"/>
            <ac:spMk id="63" creationId="{45E341C1-C70A-4814-AC9B-5A8535CCA76E}"/>
          </ac:spMkLst>
        </pc:spChg>
        <pc:spChg chg="mod">
          <ac:chgData name="Lei Peng" userId="581888033ab4c2fd" providerId="LiveId" clId="{41DA1EAD-A58F-4E56-A6F9-05EBDCEB2F84}" dt="2022-07-29T13:42:34.625" v="4430" actId="1037"/>
          <ac:spMkLst>
            <pc:docMk/>
            <pc:sldMk cId="344362647" sldId="10414228"/>
            <ac:spMk id="64" creationId="{0E44472D-A9BC-4B50-9E7E-5204B0452198}"/>
          </ac:spMkLst>
        </pc:spChg>
        <pc:spChg chg="mod">
          <ac:chgData name="Lei Peng" userId="581888033ab4c2fd" providerId="LiveId" clId="{41DA1EAD-A58F-4E56-A6F9-05EBDCEB2F84}" dt="2022-07-29T03:09:23.160" v="3552" actId="1037"/>
          <ac:spMkLst>
            <pc:docMk/>
            <pc:sldMk cId="344362647" sldId="10414228"/>
            <ac:spMk id="65" creationId="{5EF40B85-4155-4FB2-A609-9093DDF1677D}"/>
          </ac:spMkLst>
        </pc:spChg>
        <pc:spChg chg="add del mod">
          <ac:chgData name="Lei Peng" userId="581888033ab4c2fd" providerId="LiveId" clId="{41DA1EAD-A58F-4E56-A6F9-05EBDCEB2F84}" dt="2022-07-28T03:30:06.065" v="366"/>
          <ac:spMkLst>
            <pc:docMk/>
            <pc:sldMk cId="344362647" sldId="10414228"/>
            <ac:spMk id="66" creationId="{BC338BA4-1D80-4C90-A556-B560685B39C1}"/>
          </ac:spMkLst>
        </pc:spChg>
        <pc:spChg chg="add del mod">
          <ac:chgData name="Lei Peng" userId="581888033ab4c2fd" providerId="LiveId" clId="{41DA1EAD-A58F-4E56-A6F9-05EBDCEB2F84}" dt="2022-07-28T03:31:14.388" v="375" actId="478"/>
          <ac:spMkLst>
            <pc:docMk/>
            <pc:sldMk cId="344362647" sldId="10414228"/>
            <ac:spMk id="67" creationId="{9CAFAEEA-C74E-4447-B2CC-A90A69A046E6}"/>
          </ac:spMkLst>
        </pc:spChg>
        <pc:spChg chg="add mod">
          <ac:chgData name="Lei Peng" userId="581888033ab4c2fd" providerId="LiveId" clId="{41DA1EAD-A58F-4E56-A6F9-05EBDCEB2F84}" dt="2022-07-29T03:39:27.263" v="3860" actId="1038"/>
          <ac:spMkLst>
            <pc:docMk/>
            <pc:sldMk cId="344362647" sldId="10414228"/>
            <ac:spMk id="88" creationId="{17F51519-DF64-4C8D-B2D2-23D3D8331A1F}"/>
          </ac:spMkLst>
        </pc:spChg>
        <pc:spChg chg="mod">
          <ac:chgData name="Lei Peng" userId="581888033ab4c2fd" providerId="LiveId" clId="{41DA1EAD-A58F-4E56-A6F9-05EBDCEB2F84}" dt="2022-07-29T09:14:27.619" v="4096" actId="207"/>
          <ac:spMkLst>
            <pc:docMk/>
            <pc:sldMk cId="344362647" sldId="10414228"/>
            <ac:spMk id="113" creationId="{D5B1B9D3-D5AC-4FD4-8ABA-8056880A07A3}"/>
          </ac:spMkLst>
        </pc:spChg>
        <pc:spChg chg="del mod">
          <ac:chgData name="Lei Peng" userId="581888033ab4c2fd" providerId="LiveId" clId="{41DA1EAD-A58F-4E56-A6F9-05EBDCEB2F84}" dt="2022-07-28T03:30:26.955" v="369" actId="478"/>
          <ac:spMkLst>
            <pc:docMk/>
            <pc:sldMk cId="344362647" sldId="10414228"/>
            <ac:spMk id="115" creationId="{7FE59D7A-F3BF-408B-9C06-31E12F766149}"/>
          </ac:spMkLst>
        </pc:spChg>
        <pc:spChg chg="mod topLvl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18" creationId="{15549AF3-D95F-409C-AD2D-53DF7F5146FA}"/>
          </ac:spMkLst>
        </pc:spChg>
        <pc:spChg chg="mod topLvl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19" creationId="{08C75A3A-79C6-41ED-85FF-44B3AF74E6F0}"/>
          </ac:spMkLst>
        </pc:spChg>
        <pc:spChg chg="mod topLvl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0" creationId="{05BAC72D-78C8-4DEF-A506-6D09791B7A5C}"/>
          </ac:spMkLst>
        </pc:spChg>
        <pc:spChg chg="mod topLvl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1" creationId="{A6CFEF2C-B328-4A7F-BE26-1332670857B0}"/>
          </ac:spMkLst>
        </pc:spChg>
        <pc:spChg chg="mod topLvl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2" creationId="{589625FF-05F1-4100-BF5A-3773E72AEC01}"/>
          </ac:spMkLst>
        </pc:spChg>
        <pc:spChg chg="mod topLvl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3" creationId="{D4CE576C-9946-4305-BC5D-47190334E27A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4" creationId="{758E148C-CCEC-4BC3-B49D-7D63192FC2E1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5" creationId="{216ECA56-275B-49EE-8EDD-5E1DD055A1F1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6" creationId="{76234257-C3B9-4B42-A102-3BC113E8E75E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7" creationId="{E23592AA-C739-47F1-803C-7ED754F918C6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8" creationId="{917F04E8-DE33-4B40-9F76-19C56D250141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29" creationId="{ADBD7061-27E4-4430-846B-95EFD2733FB8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0" creationId="{2B5E1ABD-C629-4039-BF8C-F94B8DFD971A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1" creationId="{DF10E10E-CC41-467B-B209-E8C742B7CE52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2" creationId="{2333BF9F-4A8A-4780-9F8D-F50814CF464D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3" creationId="{10AD22BC-F513-4ADF-BF73-3A5DE58C41EF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4" creationId="{DC35672E-7C3C-4D07-9E6F-599BB0375CCF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5" creationId="{3BC771C3-89B6-4878-897D-63A563CB9BA3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6" creationId="{8250AB29-F026-43F9-838E-CB194D899FEB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7" creationId="{B2CD20D9-EB26-4009-B1B9-94829B369DA9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8" creationId="{A2D2BB8C-83AB-4D5C-A807-9F947A54DFC9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39" creationId="{D4C0F4EB-063D-480A-9B09-B291BA7E11BE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40" creationId="{3BDBF114-DD3D-41A0-8355-E4DE5311B08C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41" creationId="{4133EA33-ABF2-4C8C-8F55-3D227467C216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42" creationId="{3AA323E8-F4AF-49FB-8844-C980C02056EE}"/>
          </ac:spMkLst>
        </pc:spChg>
        <pc:spChg chg="mod">
          <ac:chgData name="Lei Peng" userId="581888033ab4c2fd" providerId="LiveId" clId="{41DA1EAD-A58F-4E56-A6F9-05EBDCEB2F84}" dt="2022-07-29T03:34:41.989" v="3795" actId="207"/>
          <ac:spMkLst>
            <pc:docMk/>
            <pc:sldMk cId="344362647" sldId="10414228"/>
            <ac:spMk id="143" creationId="{199996E9-B922-4751-96C1-2EDBC6835A3B}"/>
          </ac:spMkLst>
        </pc:spChg>
        <pc:spChg chg="mod topLvl">
          <ac:chgData name="Lei Peng" userId="581888033ab4c2fd" providerId="LiveId" clId="{41DA1EAD-A58F-4E56-A6F9-05EBDCEB2F84}" dt="2022-07-29T03:32:43.249" v="3790" actId="14100"/>
          <ac:spMkLst>
            <pc:docMk/>
            <pc:sldMk cId="344362647" sldId="10414228"/>
            <ac:spMk id="145" creationId="{710676AA-DB4E-42FD-80B4-ED637AA94D66}"/>
          </ac:spMkLst>
        </pc:spChg>
        <pc:spChg chg="mod topLvl">
          <ac:chgData name="Lei Peng" userId="581888033ab4c2fd" providerId="LiveId" clId="{41DA1EAD-A58F-4E56-A6F9-05EBDCEB2F84}" dt="2022-07-29T03:32:22.463" v="3789" actId="165"/>
          <ac:spMkLst>
            <pc:docMk/>
            <pc:sldMk cId="344362647" sldId="10414228"/>
            <ac:spMk id="146" creationId="{68601545-5565-44BE-ADEC-6C15C145CDAC}"/>
          </ac:spMkLst>
        </pc:spChg>
        <pc:spChg chg="mod topLvl">
          <ac:chgData name="Lei Peng" userId="581888033ab4c2fd" providerId="LiveId" clId="{41DA1EAD-A58F-4E56-A6F9-05EBDCEB2F84}" dt="2022-07-29T03:33:54.481" v="3794" actId="207"/>
          <ac:spMkLst>
            <pc:docMk/>
            <pc:sldMk cId="344362647" sldId="10414228"/>
            <ac:spMk id="147" creationId="{20CEAA6C-5C53-4CF4-9595-E617D2A390EB}"/>
          </ac:spMkLst>
        </pc:spChg>
        <pc:spChg chg="mod topLvl">
          <ac:chgData name="Lei Peng" userId="581888033ab4c2fd" providerId="LiveId" clId="{41DA1EAD-A58F-4E56-A6F9-05EBDCEB2F84}" dt="2022-07-29T03:35:09.888" v="3796" actId="207"/>
          <ac:spMkLst>
            <pc:docMk/>
            <pc:sldMk cId="344362647" sldId="10414228"/>
            <ac:spMk id="148" creationId="{F19BD707-0518-4677-8F57-622677C5CB29}"/>
          </ac:spMkLst>
        </pc:spChg>
        <pc:spChg chg="mod">
          <ac:chgData name="Lei Peng" userId="581888033ab4c2fd" providerId="LiveId" clId="{41DA1EAD-A58F-4E56-A6F9-05EBDCEB2F84}" dt="2022-07-29T03:09:23.160" v="3552" actId="1037"/>
          <ac:spMkLst>
            <pc:docMk/>
            <pc:sldMk cId="344362647" sldId="10414228"/>
            <ac:spMk id="149" creationId="{04ABE735-42EF-4413-AF40-B808E50E89E1}"/>
          </ac:spMkLst>
        </pc:spChg>
        <pc:spChg chg="mod topLvl">
          <ac:chgData name="Lei Peng" userId="581888033ab4c2fd" providerId="LiveId" clId="{41DA1EAD-A58F-4E56-A6F9-05EBDCEB2F84}" dt="2022-07-29T03:32:43.249" v="3790" actId="14100"/>
          <ac:spMkLst>
            <pc:docMk/>
            <pc:sldMk cId="344362647" sldId="10414228"/>
            <ac:spMk id="151" creationId="{F5812448-BE5E-4C10-875D-C1B7F5259F2B}"/>
          </ac:spMkLst>
        </pc:spChg>
        <pc:spChg chg="mod topLvl">
          <ac:chgData name="Lei Peng" userId="581888033ab4c2fd" providerId="LiveId" clId="{41DA1EAD-A58F-4E56-A6F9-05EBDCEB2F84}" dt="2022-07-29T03:33:54.481" v="3794" actId="207"/>
          <ac:spMkLst>
            <pc:docMk/>
            <pc:sldMk cId="344362647" sldId="10414228"/>
            <ac:spMk id="152" creationId="{4A8E118E-2961-4A60-9FDC-E96D77DD4411}"/>
          </ac:spMkLst>
        </pc:spChg>
        <pc:spChg chg="mod topLvl">
          <ac:chgData name="Lei Peng" userId="581888033ab4c2fd" providerId="LiveId" clId="{41DA1EAD-A58F-4E56-A6F9-05EBDCEB2F84}" dt="2022-07-29T03:35:09.888" v="3796" actId="207"/>
          <ac:spMkLst>
            <pc:docMk/>
            <pc:sldMk cId="344362647" sldId="10414228"/>
            <ac:spMk id="153" creationId="{DEBE638C-E76A-4320-8A35-D87B87535887}"/>
          </ac:spMkLst>
        </pc:spChg>
        <pc:spChg chg="mod topLvl">
          <ac:chgData name="Lei Peng" userId="581888033ab4c2fd" providerId="LiveId" clId="{41DA1EAD-A58F-4E56-A6F9-05EBDCEB2F84}" dt="2022-07-29T03:32:22.463" v="3789" actId="165"/>
          <ac:spMkLst>
            <pc:docMk/>
            <pc:sldMk cId="344362647" sldId="10414228"/>
            <ac:spMk id="154" creationId="{41F07889-16F5-4534-A5E4-C983A2CD8142}"/>
          </ac:spMkLst>
        </pc:spChg>
        <pc:spChg chg="mod topLvl">
          <ac:chgData name="Lei Peng" userId="581888033ab4c2fd" providerId="LiveId" clId="{41DA1EAD-A58F-4E56-A6F9-05EBDCEB2F84}" dt="2022-07-29T03:32:43.249" v="3790" actId="14100"/>
          <ac:spMkLst>
            <pc:docMk/>
            <pc:sldMk cId="344362647" sldId="10414228"/>
            <ac:spMk id="156" creationId="{69001828-882B-4800-923D-4122C1A22FD6}"/>
          </ac:spMkLst>
        </pc:spChg>
        <pc:spChg chg="mod topLvl">
          <ac:chgData name="Lei Peng" userId="581888033ab4c2fd" providerId="LiveId" clId="{41DA1EAD-A58F-4E56-A6F9-05EBDCEB2F84}" dt="2022-07-29T03:33:54.481" v="3794" actId="207"/>
          <ac:spMkLst>
            <pc:docMk/>
            <pc:sldMk cId="344362647" sldId="10414228"/>
            <ac:spMk id="157" creationId="{E5A6D890-74E0-403B-A6FF-9C255A2B737E}"/>
          </ac:spMkLst>
        </pc:spChg>
        <pc:spChg chg="mod topLvl">
          <ac:chgData name="Lei Peng" userId="581888033ab4c2fd" providerId="LiveId" clId="{41DA1EAD-A58F-4E56-A6F9-05EBDCEB2F84}" dt="2022-07-29T03:35:09.888" v="3796" actId="207"/>
          <ac:spMkLst>
            <pc:docMk/>
            <pc:sldMk cId="344362647" sldId="10414228"/>
            <ac:spMk id="158" creationId="{702207B2-B188-405B-A975-BB899864FDCC}"/>
          </ac:spMkLst>
        </pc:spChg>
        <pc:spChg chg="mod topLvl">
          <ac:chgData name="Lei Peng" userId="581888033ab4c2fd" providerId="LiveId" clId="{41DA1EAD-A58F-4E56-A6F9-05EBDCEB2F84}" dt="2022-07-29T03:32:22.463" v="3789" actId="165"/>
          <ac:spMkLst>
            <pc:docMk/>
            <pc:sldMk cId="344362647" sldId="10414228"/>
            <ac:spMk id="159" creationId="{E69CDDC2-33B6-4E77-BCC6-CA69EFF681A4}"/>
          </ac:spMkLst>
        </pc:spChg>
        <pc:spChg chg="mod topLvl">
          <ac:chgData name="Lei Peng" userId="581888033ab4c2fd" providerId="LiveId" clId="{41DA1EAD-A58F-4E56-A6F9-05EBDCEB2F84}" dt="2022-07-29T03:32:43.249" v="3790" actId="14100"/>
          <ac:spMkLst>
            <pc:docMk/>
            <pc:sldMk cId="344362647" sldId="10414228"/>
            <ac:spMk id="161" creationId="{70E54755-F42B-451B-9F52-206447E2C800}"/>
          </ac:spMkLst>
        </pc:spChg>
        <pc:spChg chg="mod topLvl">
          <ac:chgData name="Lei Peng" userId="581888033ab4c2fd" providerId="LiveId" clId="{41DA1EAD-A58F-4E56-A6F9-05EBDCEB2F84}" dt="2022-07-29T03:33:54.481" v="3794" actId="207"/>
          <ac:spMkLst>
            <pc:docMk/>
            <pc:sldMk cId="344362647" sldId="10414228"/>
            <ac:spMk id="162" creationId="{2BB6CE26-F684-4B16-B6D1-135F6D62690B}"/>
          </ac:spMkLst>
        </pc:spChg>
        <pc:spChg chg="mod topLvl">
          <ac:chgData name="Lei Peng" userId="581888033ab4c2fd" providerId="LiveId" clId="{41DA1EAD-A58F-4E56-A6F9-05EBDCEB2F84}" dt="2022-07-29T03:35:09.888" v="3796" actId="207"/>
          <ac:spMkLst>
            <pc:docMk/>
            <pc:sldMk cId="344362647" sldId="10414228"/>
            <ac:spMk id="163" creationId="{690FED80-267B-4B5B-AF7F-4853F4EE466F}"/>
          </ac:spMkLst>
        </pc:spChg>
        <pc:spChg chg="mod topLvl">
          <ac:chgData name="Lei Peng" userId="581888033ab4c2fd" providerId="LiveId" clId="{41DA1EAD-A58F-4E56-A6F9-05EBDCEB2F84}" dt="2022-07-29T03:32:22.463" v="3789" actId="165"/>
          <ac:spMkLst>
            <pc:docMk/>
            <pc:sldMk cId="344362647" sldId="10414228"/>
            <ac:spMk id="164" creationId="{383C8E00-9F5F-4786-9B16-744762F4205A}"/>
          </ac:spMkLst>
        </pc:spChg>
        <pc:spChg chg="mod topLvl">
          <ac:chgData name="Lei Peng" userId="581888033ab4c2fd" providerId="LiveId" clId="{41DA1EAD-A58F-4E56-A6F9-05EBDCEB2F84}" dt="2022-07-29T03:32:43.249" v="3790" actId="14100"/>
          <ac:spMkLst>
            <pc:docMk/>
            <pc:sldMk cId="344362647" sldId="10414228"/>
            <ac:spMk id="166" creationId="{72B207D1-679C-4B7F-B436-FC278ACF9F98}"/>
          </ac:spMkLst>
        </pc:spChg>
        <pc:spChg chg="mod topLvl">
          <ac:chgData name="Lei Peng" userId="581888033ab4c2fd" providerId="LiveId" clId="{41DA1EAD-A58F-4E56-A6F9-05EBDCEB2F84}" dt="2022-07-29T03:33:54.481" v="3794" actId="207"/>
          <ac:spMkLst>
            <pc:docMk/>
            <pc:sldMk cId="344362647" sldId="10414228"/>
            <ac:spMk id="167" creationId="{7EC45ACF-5246-431C-ADCB-D37BC543777D}"/>
          </ac:spMkLst>
        </pc:spChg>
        <pc:spChg chg="mod topLvl">
          <ac:chgData name="Lei Peng" userId="581888033ab4c2fd" providerId="LiveId" clId="{41DA1EAD-A58F-4E56-A6F9-05EBDCEB2F84}" dt="2022-07-29T03:35:09.888" v="3796" actId="207"/>
          <ac:spMkLst>
            <pc:docMk/>
            <pc:sldMk cId="344362647" sldId="10414228"/>
            <ac:spMk id="168" creationId="{D9613816-4204-4196-8681-BF0B1E181D75}"/>
          </ac:spMkLst>
        </pc:spChg>
        <pc:spChg chg="mod topLvl">
          <ac:chgData name="Lei Peng" userId="581888033ab4c2fd" providerId="LiveId" clId="{41DA1EAD-A58F-4E56-A6F9-05EBDCEB2F84}" dt="2022-07-29T03:32:22.463" v="3789" actId="165"/>
          <ac:spMkLst>
            <pc:docMk/>
            <pc:sldMk cId="344362647" sldId="10414228"/>
            <ac:spMk id="169" creationId="{E1C44264-F466-4D53-A845-D01784971CB9}"/>
          </ac:spMkLst>
        </pc:spChg>
        <pc:spChg chg="mod">
          <ac:chgData name="Lei Peng" userId="581888033ab4c2fd" providerId="LiveId" clId="{41DA1EAD-A58F-4E56-A6F9-05EBDCEB2F84}" dt="2022-07-29T03:09:23.160" v="3552" actId="1037"/>
          <ac:spMkLst>
            <pc:docMk/>
            <pc:sldMk cId="344362647" sldId="10414228"/>
            <ac:spMk id="170" creationId="{00000000-0000-0000-0000-000000000000}"/>
          </ac:spMkLst>
        </pc:spChg>
        <pc:grpChg chg="del mod">
          <ac:chgData name="Lei Peng" userId="581888033ab4c2fd" providerId="LiveId" clId="{41DA1EAD-A58F-4E56-A6F9-05EBDCEB2F84}" dt="2022-07-29T03:32:22.463" v="3789" actId="165"/>
          <ac:grpSpMkLst>
            <pc:docMk/>
            <pc:sldMk cId="344362647" sldId="10414228"/>
            <ac:grpSpMk id="114" creationId="{E8E82AAE-DFF5-40FC-8419-71BCABBE9D9B}"/>
          </ac:grpSpMkLst>
        </pc:grpChg>
        <pc:grpChg chg="mod topLvl">
          <ac:chgData name="Lei Peng" userId="581888033ab4c2fd" providerId="LiveId" clId="{41DA1EAD-A58F-4E56-A6F9-05EBDCEB2F84}" dt="2022-07-29T03:34:41.989" v="3795" actId="207"/>
          <ac:grpSpMkLst>
            <pc:docMk/>
            <pc:sldMk cId="344362647" sldId="10414228"/>
            <ac:grpSpMk id="116" creationId="{49978833-C966-4BB3-8470-9D2F87238510}"/>
          </ac:grpSpMkLst>
        </pc:grpChg>
        <pc:grpChg chg="mod topLvl">
          <ac:chgData name="Lei Peng" userId="581888033ab4c2fd" providerId="LiveId" clId="{41DA1EAD-A58F-4E56-A6F9-05EBDCEB2F84}" dt="2022-07-29T03:34:41.989" v="3795" actId="207"/>
          <ac:grpSpMkLst>
            <pc:docMk/>
            <pc:sldMk cId="344362647" sldId="10414228"/>
            <ac:grpSpMk id="117" creationId="{DD8880B4-5121-4819-9150-6F6456914612}"/>
          </ac:grpSpMkLst>
        </pc:grpChg>
        <pc:grpChg chg="del mod">
          <ac:chgData name="Lei Peng" userId="581888033ab4c2fd" providerId="LiveId" clId="{41DA1EAD-A58F-4E56-A6F9-05EBDCEB2F84}" dt="2022-07-29T03:32:22.463" v="3789" actId="165"/>
          <ac:grpSpMkLst>
            <pc:docMk/>
            <pc:sldMk cId="344362647" sldId="10414228"/>
            <ac:grpSpMk id="144" creationId="{78A7818A-C700-46F4-AF42-6E2424CF50B9}"/>
          </ac:grpSpMkLst>
        </pc:grpChg>
        <pc:grpChg chg="del mod">
          <ac:chgData name="Lei Peng" userId="581888033ab4c2fd" providerId="LiveId" clId="{41DA1EAD-A58F-4E56-A6F9-05EBDCEB2F84}" dt="2022-07-29T03:32:22.463" v="3789" actId="165"/>
          <ac:grpSpMkLst>
            <pc:docMk/>
            <pc:sldMk cId="344362647" sldId="10414228"/>
            <ac:grpSpMk id="150" creationId="{617E98AC-C019-4F79-BD5F-8996B5974526}"/>
          </ac:grpSpMkLst>
        </pc:grpChg>
        <pc:grpChg chg="del mod">
          <ac:chgData name="Lei Peng" userId="581888033ab4c2fd" providerId="LiveId" clId="{41DA1EAD-A58F-4E56-A6F9-05EBDCEB2F84}" dt="2022-07-29T03:32:22.463" v="3789" actId="165"/>
          <ac:grpSpMkLst>
            <pc:docMk/>
            <pc:sldMk cId="344362647" sldId="10414228"/>
            <ac:grpSpMk id="155" creationId="{93B34255-6167-4196-A19F-D04248948F35}"/>
          </ac:grpSpMkLst>
        </pc:grpChg>
        <pc:grpChg chg="del mod">
          <ac:chgData name="Lei Peng" userId="581888033ab4c2fd" providerId="LiveId" clId="{41DA1EAD-A58F-4E56-A6F9-05EBDCEB2F84}" dt="2022-07-29T03:32:22.463" v="3789" actId="165"/>
          <ac:grpSpMkLst>
            <pc:docMk/>
            <pc:sldMk cId="344362647" sldId="10414228"/>
            <ac:grpSpMk id="160" creationId="{A10AB87A-3FF6-4EA1-8F5A-3FD0B261C5D0}"/>
          </ac:grpSpMkLst>
        </pc:grpChg>
        <pc:grpChg chg="del mod">
          <ac:chgData name="Lei Peng" userId="581888033ab4c2fd" providerId="LiveId" clId="{41DA1EAD-A58F-4E56-A6F9-05EBDCEB2F84}" dt="2022-07-29T03:32:22.463" v="3789" actId="165"/>
          <ac:grpSpMkLst>
            <pc:docMk/>
            <pc:sldMk cId="344362647" sldId="10414228"/>
            <ac:grpSpMk id="165" creationId="{3B0696C4-D740-4787-9484-B88F1CDA621B}"/>
          </ac:grpSpMkLst>
        </pc:grpChg>
        <pc:cxnChg chg="add del">
          <ac:chgData name="Lei Peng" userId="581888033ab4c2fd" providerId="LiveId" clId="{41DA1EAD-A58F-4E56-A6F9-05EBDCEB2F84}" dt="2022-07-29T03:09:53.832" v="3556" actId="11529"/>
          <ac:cxnSpMkLst>
            <pc:docMk/>
            <pc:sldMk cId="344362647" sldId="10414228"/>
            <ac:cxnSpMk id="4" creationId="{3E6857C5-0103-492A-881D-2700674AA213}"/>
          </ac:cxnSpMkLst>
        </pc:cxnChg>
        <pc:cxnChg chg="add mod">
          <ac:chgData name="Lei Peng" userId="581888033ab4c2fd" providerId="LiveId" clId="{41DA1EAD-A58F-4E56-A6F9-05EBDCEB2F84}" dt="2022-07-29T03:32:51.946" v="3791" actId="14100"/>
          <ac:cxnSpMkLst>
            <pc:docMk/>
            <pc:sldMk cId="344362647" sldId="10414228"/>
            <ac:cxnSpMk id="6" creationId="{7554D974-562E-4BCD-A81E-E783E5612105}"/>
          </ac:cxnSpMkLst>
        </pc:cxnChg>
        <pc:cxnChg chg="add mod">
          <ac:chgData name="Lei Peng" userId="581888033ab4c2fd" providerId="LiveId" clId="{41DA1EAD-A58F-4E56-A6F9-05EBDCEB2F84}" dt="2022-07-29T03:17:40.345" v="3678" actId="14100"/>
          <ac:cxnSpMkLst>
            <pc:docMk/>
            <pc:sldMk cId="344362647" sldId="10414228"/>
            <ac:cxnSpMk id="9" creationId="{CD656C42-4CB4-4383-A911-5B5BCED16B21}"/>
          </ac:cxnSpMkLst>
        </pc:cxnChg>
        <pc:cxnChg chg="add mod ord">
          <ac:chgData name="Lei Peng" userId="581888033ab4c2fd" providerId="LiveId" clId="{41DA1EAD-A58F-4E56-A6F9-05EBDCEB2F84}" dt="2022-07-29T03:41:52.367" v="3911" actId="1038"/>
          <ac:cxnSpMkLst>
            <pc:docMk/>
            <pc:sldMk cId="344362647" sldId="10414228"/>
            <ac:cxnSpMk id="14" creationId="{C790504B-026F-4CB4-B4F4-7F8208521A7B}"/>
          </ac:cxnSpMkLst>
        </pc:cxnChg>
        <pc:cxnChg chg="add mod ord">
          <ac:chgData name="Lei Peng" userId="581888033ab4c2fd" providerId="LiveId" clId="{41DA1EAD-A58F-4E56-A6F9-05EBDCEB2F84}" dt="2022-07-29T03:43:48.326" v="3913" actId="14100"/>
          <ac:cxnSpMkLst>
            <pc:docMk/>
            <pc:sldMk cId="344362647" sldId="10414228"/>
            <ac:cxnSpMk id="81" creationId="{E7AD5C2E-1D02-4055-956F-9700827545E4}"/>
          </ac:cxnSpMkLst>
        </pc:cxnChg>
      </pc:sldChg>
      <pc:sldChg chg="addSp delSp modSp new mod modClrScheme chgLayout">
        <pc:chgData name="Lei Peng" userId="581888033ab4c2fd" providerId="LiveId" clId="{41DA1EAD-A58F-4E56-A6F9-05EBDCEB2F84}" dt="2022-07-29T09:47:00.286" v="4327" actId="207"/>
        <pc:sldMkLst>
          <pc:docMk/>
          <pc:sldMk cId="3302492494" sldId="10414229"/>
        </pc:sldMkLst>
        <pc:spChg chg="mod ord">
          <ac:chgData name="Lei Peng" userId="581888033ab4c2fd" providerId="LiveId" clId="{41DA1EAD-A58F-4E56-A6F9-05EBDCEB2F84}" dt="2022-07-28T06:47:48.576" v="1227" actId="700"/>
          <ac:spMkLst>
            <pc:docMk/>
            <pc:sldMk cId="3302492494" sldId="10414229"/>
            <ac:spMk id="2" creationId="{1E9DCDFB-CED3-4343-A8D3-96D18A5738E1}"/>
          </ac:spMkLst>
        </pc:spChg>
        <pc:spChg chg="add del mod ord">
          <ac:chgData name="Lei Peng" userId="581888033ab4c2fd" providerId="LiveId" clId="{41DA1EAD-A58F-4E56-A6F9-05EBDCEB2F84}" dt="2022-07-28T06:39:58.502" v="1117" actId="700"/>
          <ac:spMkLst>
            <pc:docMk/>
            <pc:sldMk cId="3302492494" sldId="10414229"/>
            <ac:spMk id="3" creationId="{EEC9A6B5-7009-4AF0-8D3C-17EA8420E98B}"/>
          </ac:spMkLst>
        </pc:spChg>
        <pc:spChg chg="add del mod ord">
          <ac:chgData name="Lei Peng" userId="581888033ab4c2fd" providerId="LiveId" clId="{41DA1EAD-A58F-4E56-A6F9-05EBDCEB2F84}" dt="2022-07-28T06:40:54.706" v="1119" actId="700"/>
          <ac:spMkLst>
            <pc:docMk/>
            <pc:sldMk cId="3302492494" sldId="10414229"/>
            <ac:spMk id="4" creationId="{4E22B393-6D0D-42D4-AAE3-66B2AF51165D}"/>
          </ac:spMkLst>
        </pc:spChg>
        <pc:spChg chg="add mod ord">
          <ac:chgData name="Lei Peng" userId="581888033ab4c2fd" providerId="LiveId" clId="{41DA1EAD-A58F-4E56-A6F9-05EBDCEB2F84}" dt="2022-07-28T07:20:56.728" v="1416" actId="20577"/>
          <ac:spMkLst>
            <pc:docMk/>
            <pc:sldMk cId="3302492494" sldId="10414229"/>
            <ac:spMk id="5" creationId="{A81DD726-FE16-49F7-93BC-5DCEC7C0DD84}"/>
          </ac:spMkLst>
        </pc:spChg>
        <pc:spChg chg="add del mod ord">
          <ac:chgData name="Lei Peng" userId="581888033ab4c2fd" providerId="LiveId" clId="{41DA1EAD-A58F-4E56-A6F9-05EBDCEB2F84}" dt="2022-07-28T06:47:48.576" v="1227" actId="700"/>
          <ac:spMkLst>
            <pc:docMk/>
            <pc:sldMk cId="3302492494" sldId="10414229"/>
            <ac:spMk id="6" creationId="{7A304B5B-6706-485B-94AB-5C08A6609B49}"/>
          </ac:spMkLst>
        </pc:spChg>
        <pc:spChg chg="add del">
          <ac:chgData name="Lei Peng" userId="581888033ab4c2fd" providerId="LiveId" clId="{41DA1EAD-A58F-4E56-A6F9-05EBDCEB2F84}" dt="2022-07-28T06:48:00.981" v="1229" actId="478"/>
          <ac:spMkLst>
            <pc:docMk/>
            <pc:sldMk cId="3302492494" sldId="10414229"/>
            <ac:spMk id="8" creationId="{4E631344-5F61-473B-81D5-F3C23325131A}"/>
          </ac:spMkLst>
        </pc:spChg>
        <pc:spChg chg="add del">
          <ac:chgData name="Lei Peng" userId="581888033ab4c2fd" providerId="LiveId" clId="{41DA1EAD-A58F-4E56-A6F9-05EBDCEB2F84}" dt="2022-07-28T06:48:11.233" v="1231" actId="22"/>
          <ac:spMkLst>
            <pc:docMk/>
            <pc:sldMk cId="3302492494" sldId="10414229"/>
            <ac:spMk id="10" creationId="{F4166F79-981A-4E0E-AAA4-BA58F78F414F}"/>
          </ac:spMkLst>
        </pc:spChg>
        <pc:spChg chg="add mod">
          <ac:chgData name="Lei Peng" userId="581888033ab4c2fd" providerId="LiveId" clId="{41DA1EAD-A58F-4E56-A6F9-05EBDCEB2F84}" dt="2022-07-28T06:58:21.430" v="1396" actId="1037"/>
          <ac:spMkLst>
            <pc:docMk/>
            <pc:sldMk cId="3302492494" sldId="10414229"/>
            <ac:spMk id="12" creationId="{9F098623-7F8C-4F57-B238-63476528649A}"/>
          </ac:spMkLst>
        </pc:spChg>
        <pc:graphicFrameChg chg="add mod modGraphic">
          <ac:chgData name="Lei Peng" userId="581888033ab4c2fd" providerId="LiveId" clId="{41DA1EAD-A58F-4E56-A6F9-05EBDCEB2F84}" dt="2022-07-29T09:47:00.286" v="4327" actId="207"/>
          <ac:graphicFrameMkLst>
            <pc:docMk/>
            <pc:sldMk cId="3302492494" sldId="10414229"/>
            <ac:graphicFrameMk id="11" creationId="{8D13B87B-4B49-483A-A40F-44B705443213}"/>
          </ac:graphicFrameMkLst>
        </pc:graphicFrameChg>
      </pc:sldChg>
      <pc:sldChg chg="addSp delSp modSp add del mod delAnim modAnim">
        <pc:chgData name="Lei Peng" userId="581888033ab4c2fd" providerId="LiveId" clId="{41DA1EAD-A58F-4E56-A6F9-05EBDCEB2F84}" dt="2022-07-30T10:41:46.222" v="4615" actId="1038"/>
        <pc:sldMkLst>
          <pc:docMk/>
          <pc:sldMk cId="2599222903" sldId="10414230"/>
        </pc:sldMkLst>
        <pc:spChg chg="add del mod">
          <ac:chgData name="Lei Peng" userId="581888033ab4c2fd" providerId="LiveId" clId="{41DA1EAD-A58F-4E56-A6F9-05EBDCEB2F84}" dt="2022-07-28T06:24:52.854" v="962" actId="478"/>
          <ac:spMkLst>
            <pc:docMk/>
            <pc:sldMk cId="2599222903" sldId="10414230"/>
            <ac:spMk id="2" creationId="{A48F4A0F-0EDD-4714-972E-D1EF53312AA5}"/>
          </ac:spMkLst>
        </pc:spChg>
        <pc:spChg chg="mod">
          <ac:chgData name="Lei Peng" userId="581888033ab4c2fd" providerId="LiveId" clId="{41DA1EAD-A58F-4E56-A6F9-05EBDCEB2F84}" dt="2022-07-28T06:24:55.518" v="963"/>
          <ac:spMkLst>
            <pc:docMk/>
            <pc:sldMk cId="2599222903" sldId="10414230"/>
            <ac:spMk id="5" creationId="{9B4F5BA8-8B3A-42B6-B079-F9BA31A31500}"/>
          </ac:spMkLst>
        </pc:spChg>
        <pc:spChg chg="mod">
          <ac:chgData name="Lei Peng" userId="581888033ab4c2fd" providerId="LiveId" clId="{41DA1EAD-A58F-4E56-A6F9-05EBDCEB2F84}" dt="2022-07-29T03:58:39.436" v="3969" actId="2085"/>
          <ac:spMkLst>
            <pc:docMk/>
            <pc:sldMk cId="2599222903" sldId="10414230"/>
            <ac:spMk id="8" creationId="{8454D08A-7F22-41C6-8333-FA83162245B5}"/>
          </ac:spMkLst>
        </pc:spChg>
        <pc:spChg chg="add mod">
          <ac:chgData name="Lei Peng" userId="581888033ab4c2fd" providerId="LiveId" clId="{41DA1EAD-A58F-4E56-A6F9-05EBDCEB2F84}" dt="2022-07-30T10:37:15.807" v="4517"/>
          <ac:spMkLst>
            <pc:docMk/>
            <pc:sldMk cId="2599222903" sldId="10414230"/>
            <ac:spMk id="10" creationId="{FD5FD108-6D97-4E3B-88EB-C1E760C55475}"/>
          </ac:spMkLst>
        </pc:spChg>
        <pc:spChg chg="add mod">
          <ac:chgData name="Lei Peng" userId="581888033ab4c2fd" providerId="LiveId" clId="{41DA1EAD-A58F-4E56-A6F9-05EBDCEB2F84}" dt="2022-07-30T10:41:46.222" v="4615" actId="1038"/>
          <ac:spMkLst>
            <pc:docMk/>
            <pc:sldMk cId="2599222903" sldId="10414230"/>
            <ac:spMk id="11" creationId="{1298D6F2-DC8C-4E30-96F3-9EFA8361DA70}"/>
          </ac:spMkLst>
        </pc:spChg>
      </pc:sldChg>
      <pc:sldChg chg="addSp delSp modSp add mod ord delAnim">
        <pc:chgData name="Lei Peng" userId="581888033ab4c2fd" providerId="LiveId" clId="{41DA1EAD-A58F-4E56-A6F9-05EBDCEB2F84}" dt="2022-07-30T17:14:48.510" v="5124"/>
        <pc:sldMkLst>
          <pc:docMk/>
          <pc:sldMk cId="2593403595" sldId="10414231"/>
        </pc:sldMkLst>
        <pc:spChg chg="add del">
          <ac:chgData name="Lei Peng" userId="581888033ab4c2fd" providerId="LiveId" clId="{41DA1EAD-A58F-4E56-A6F9-05EBDCEB2F84}" dt="2022-07-30T10:35:01.100" v="4499" actId="11529"/>
          <ac:spMkLst>
            <pc:docMk/>
            <pc:sldMk cId="2593403595" sldId="10414231"/>
            <ac:spMk id="2" creationId="{3CA9D4DC-A2E5-44B7-8FBC-79F7B22970FD}"/>
          </ac:spMkLst>
        </pc:spChg>
        <pc:spChg chg="del">
          <ac:chgData name="Lei Peng" userId="581888033ab4c2fd" providerId="LiveId" clId="{41DA1EAD-A58F-4E56-A6F9-05EBDCEB2F84}" dt="2022-07-28T06:24:10.406" v="956" actId="478"/>
          <ac:spMkLst>
            <pc:docMk/>
            <pc:sldMk cId="2593403595" sldId="10414231"/>
            <ac:spMk id="2" creationId="{A48F4A0F-0EDD-4714-972E-D1EF53312AA5}"/>
          </ac:spMkLst>
        </pc:spChg>
        <pc:spChg chg="add mod">
          <ac:chgData name="Lei Peng" userId="581888033ab4c2fd" providerId="LiveId" clId="{41DA1EAD-A58F-4E56-A6F9-05EBDCEB2F84}" dt="2022-07-30T10:36:54.601" v="4513" actId="1076"/>
          <ac:spMkLst>
            <pc:docMk/>
            <pc:sldMk cId="2593403595" sldId="10414231"/>
            <ac:spMk id="3" creationId="{CB061BF0-BE53-4204-A9C5-A6ED681DFC1A}"/>
          </ac:spMkLst>
        </pc:spChg>
        <pc:spChg chg="add mod">
          <ac:chgData name="Lei Peng" userId="581888033ab4c2fd" providerId="LiveId" clId="{41DA1EAD-A58F-4E56-A6F9-05EBDCEB2F84}" dt="2022-07-30T17:14:48.510" v="5124"/>
          <ac:spMkLst>
            <pc:docMk/>
            <pc:sldMk cId="2593403595" sldId="10414231"/>
            <ac:spMk id="4" creationId="{46923B7D-72C0-45C8-8CE1-69150791674E}"/>
          </ac:spMkLst>
        </pc:spChg>
        <pc:spChg chg="add del mod">
          <ac:chgData name="Lei Peng" userId="581888033ab4c2fd" providerId="LiveId" clId="{41DA1EAD-A58F-4E56-A6F9-05EBDCEB2F84}" dt="2022-07-30T10:41:03.227" v="4550" actId="478"/>
          <ac:spMkLst>
            <pc:docMk/>
            <pc:sldMk cId="2593403595" sldId="10414231"/>
            <ac:spMk id="7" creationId="{54F4DCE4-B17B-4DA9-8762-6723B05C6AD7}"/>
          </ac:spMkLst>
        </pc:spChg>
        <pc:spChg chg="add mod">
          <ac:chgData name="Lei Peng" userId="581888033ab4c2fd" providerId="LiveId" clId="{41DA1EAD-A58F-4E56-A6F9-05EBDCEB2F84}" dt="2022-07-30T10:41:34.744" v="4601" actId="1038"/>
          <ac:spMkLst>
            <pc:docMk/>
            <pc:sldMk cId="2593403595" sldId="10414231"/>
            <ac:spMk id="8" creationId="{3B15043D-0EF4-4EAF-888D-345C7B44963B}"/>
          </ac:spMkLst>
        </pc:spChg>
        <pc:spChg chg="del">
          <ac:chgData name="Lei Peng" userId="581888033ab4c2fd" providerId="LiveId" clId="{41DA1EAD-A58F-4E56-A6F9-05EBDCEB2F84}" dt="2022-07-28T06:24:31.772" v="958" actId="478"/>
          <ac:spMkLst>
            <pc:docMk/>
            <pc:sldMk cId="2593403595" sldId="10414231"/>
            <ac:spMk id="8" creationId="{8454D08A-7F22-41C6-8333-FA83162245B5}"/>
          </ac:spMkLst>
        </pc:spChg>
        <pc:grpChg chg="del">
          <ac:chgData name="Lei Peng" userId="581888033ab4c2fd" providerId="LiveId" clId="{41DA1EAD-A58F-4E56-A6F9-05EBDCEB2F84}" dt="2022-07-28T06:24:26.633" v="957" actId="478"/>
          <ac:grpSpMkLst>
            <pc:docMk/>
            <pc:sldMk cId="2593403595" sldId="10414231"/>
            <ac:grpSpMk id="15" creationId="{5E7780F7-EAD0-44D8-9206-BA71444367ED}"/>
          </ac:grpSpMkLst>
        </pc:grpChg>
        <pc:picChg chg="mod">
          <ac:chgData name="Lei Peng" userId="581888033ab4c2fd" providerId="LiveId" clId="{41DA1EAD-A58F-4E56-A6F9-05EBDCEB2F84}" dt="2022-07-30T10:41:24.825" v="4582" actId="1038"/>
          <ac:picMkLst>
            <pc:docMk/>
            <pc:sldMk cId="2593403595" sldId="10414231"/>
            <ac:picMk id="1026" creationId="{423A8F97-D091-464B-A26D-F0155CDF8438}"/>
          </ac:picMkLst>
        </pc:picChg>
      </pc:sldChg>
      <pc:sldChg chg="addSp delSp modSp new mod modClrScheme chgLayout">
        <pc:chgData name="Lei Peng" userId="581888033ab4c2fd" providerId="LiveId" clId="{41DA1EAD-A58F-4E56-A6F9-05EBDCEB2F84}" dt="2022-07-29T03:56:55.076" v="3965" actId="207"/>
        <pc:sldMkLst>
          <pc:docMk/>
          <pc:sldMk cId="1574587590" sldId="10414232"/>
        </pc:sldMkLst>
        <pc:spChg chg="mod ord">
          <ac:chgData name="Lei Peng" userId="581888033ab4c2fd" providerId="LiveId" clId="{41DA1EAD-A58F-4E56-A6F9-05EBDCEB2F84}" dt="2022-07-28T10:05:44.158" v="3332"/>
          <ac:spMkLst>
            <pc:docMk/>
            <pc:sldMk cId="1574587590" sldId="10414232"/>
            <ac:spMk id="2" creationId="{24C42F75-CD73-4101-9BAE-762A70444AD3}"/>
          </ac:spMkLst>
        </pc:spChg>
        <pc:spChg chg="mod ord">
          <ac:chgData name="Lei Peng" userId="581888033ab4c2fd" providerId="LiveId" clId="{41DA1EAD-A58F-4E56-A6F9-05EBDCEB2F84}" dt="2022-07-28T07:44:33.898" v="1672" actId="14100"/>
          <ac:spMkLst>
            <pc:docMk/>
            <pc:sldMk cId="1574587590" sldId="10414232"/>
            <ac:spMk id="3" creationId="{08956B9A-2864-4491-B9FE-D22E9C361908}"/>
          </ac:spMkLst>
        </pc:spChg>
        <pc:spChg chg="add del mod ord">
          <ac:chgData name="Lei Peng" userId="581888033ab4c2fd" providerId="LiveId" clId="{41DA1EAD-A58F-4E56-A6F9-05EBDCEB2F84}" dt="2022-07-28T07:41:05.314" v="1640" actId="700"/>
          <ac:spMkLst>
            <pc:docMk/>
            <pc:sldMk cId="1574587590" sldId="10414232"/>
            <ac:spMk id="4" creationId="{93AB1D75-2324-4EDD-8ABB-F223528FF6F2}"/>
          </ac:spMkLst>
        </pc:spChg>
        <pc:spChg chg="add del mod ord">
          <ac:chgData name="Lei Peng" userId="581888033ab4c2fd" providerId="LiveId" clId="{41DA1EAD-A58F-4E56-A6F9-05EBDCEB2F84}" dt="2022-07-28T09:23:07.287" v="3057" actId="20577"/>
          <ac:spMkLst>
            <pc:docMk/>
            <pc:sldMk cId="1574587590" sldId="10414232"/>
            <ac:spMk id="5" creationId="{CEA1FEBE-CDB7-4A69-A921-FAACC261ECDC}"/>
          </ac:spMkLst>
        </pc:spChg>
        <pc:spChg chg="add mod">
          <ac:chgData name="Lei Peng" userId="581888033ab4c2fd" providerId="LiveId" clId="{41DA1EAD-A58F-4E56-A6F9-05EBDCEB2F84}" dt="2022-07-29T03:56:55.076" v="3965" actId="207"/>
          <ac:spMkLst>
            <pc:docMk/>
            <pc:sldMk cId="1574587590" sldId="10414232"/>
            <ac:spMk id="6" creationId="{B9BA59B1-B455-454F-AEBB-70BE2F395E4B}"/>
          </ac:spMkLst>
        </pc:spChg>
        <pc:spChg chg="add mod">
          <ac:chgData name="Lei Peng" userId="581888033ab4c2fd" providerId="LiveId" clId="{41DA1EAD-A58F-4E56-A6F9-05EBDCEB2F84}" dt="2022-07-29T03:56:55.076" v="3965" actId="207"/>
          <ac:spMkLst>
            <pc:docMk/>
            <pc:sldMk cId="1574587590" sldId="10414232"/>
            <ac:spMk id="9" creationId="{3EE79FA2-C32A-4274-8E64-5C380DF0178B}"/>
          </ac:spMkLst>
        </pc:spChg>
        <pc:spChg chg="add mod">
          <ac:chgData name="Lei Peng" userId="581888033ab4c2fd" providerId="LiveId" clId="{41DA1EAD-A58F-4E56-A6F9-05EBDCEB2F84}" dt="2022-07-29T03:56:55.076" v="3965" actId="207"/>
          <ac:spMkLst>
            <pc:docMk/>
            <pc:sldMk cId="1574587590" sldId="10414232"/>
            <ac:spMk id="10" creationId="{BB441CA0-2FD9-4A29-9353-CDF7973ABBA4}"/>
          </ac:spMkLst>
        </pc:spChg>
        <pc:spChg chg="add mod">
          <ac:chgData name="Lei Peng" userId="581888033ab4c2fd" providerId="LiveId" clId="{41DA1EAD-A58F-4E56-A6F9-05EBDCEB2F84}" dt="2022-07-29T03:56:55.076" v="3965" actId="207"/>
          <ac:spMkLst>
            <pc:docMk/>
            <pc:sldMk cId="1574587590" sldId="10414232"/>
            <ac:spMk id="11" creationId="{2344F065-FA57-42BA-A26D-88D61FBEB546}"/>
          </ac:spMkLst>
        </pc:spChg>
        <pc:cxnChg chg="add del mod">
          <ac:chgData name="Lei Peng" userId="581888033ab4c2fd" providerId="LiveId" clId="{41DA1EAD-A58F-4E56-A6F9-05EBDCEB2F84}" dt="2022-07-28T09:25:24.919" v="3069" actId="478"/>
          <ac:cxnSpMkLst>
            <pc:docMk/>
            <pc:sldMk cId="1574587590" sldId="10414232"/>
            <ac:cxnSpMk id="7" creationId="{D7E38C1A-AB17-4F23-9CCA-5B963351ECA9}"/>
          </ac:cxnSpMkLst>
        </pc:cxnChg>
        <pc:cxnChg chg="add del mod">
          <ac:chgData name="Lei Peng" userId="581888033ab4c2fd" providerId="LiveId" clId="{41DA1EAD-A58F-4E56-A6F9-05EBDCEB2F84}" dt="2022-07-28T09:24:47.064" v="3063"/>
          <ac:cxnSpMkLst>
            <pc:docMk/>
            <pc:sldMk cId="1574587590" sldId="10414232"/>
            <ac:cxnSpMk id="8" creationId="{865B58C7-7A98-4F09-AC00-9BE0EEDDC92B}"/>
          </ac:cxnSpMkLst>
        </pc:cxnChg>
      </pc:sldChg>
      <pc:sldChg chg="addSp delSp modSp new mod modClrScheme chgLayout">
        <pc:chgData name="Lei Peng" userId="581888033ab4c2fd" providerId="LiveId" clId="{41DA1EAD-A58F-4E56-A6F9-05EBDCEB2F84}" dt="2022-07-29T09:52:02.489" v="4403" actId="207"/>
        <pc:sldMkLst>
          <pc:docMk/>
          <pc:sldMk cId="2438677416" sldId="10414233"/>
        </pc:sldMkLst>
        <pc:spChg chg="mod ord">
          <ac:chgData name="Lei Peng" userId="581888033ab4c2fd" providerId="LiveId" clId="{41DA1EAD-A58F-4E56-A6F9-05EBDCEB2F84}" dt="2022-07-28T08:38:44.331" v="2247" actId="554"/>
          <ac:spMkLst>
            <pc:docMk/>
            <pc:sldMk cId="2438677416" sldId="10414233"/>
            <ac:spMk id="2" creationId="{FE794BEA-789A-49B7-AE37-BF8468A5E990}"/>
          </ac:spMkLst>
        </pc:spChg>
        <pc:spChg chg="mod ord">
          <ac:chgData name="Lei Peng" userId="581888033ab4c2fd" providerId="LiveId" clId="{41DA1EAD-A58F-4E56-A6F9-05EBDCEB2F84}" dt="2022-07-28T09:50:25.573" v="3301" actId="20577"/>
          <ac:spMkLst>
            <pc:docMk/>
            <pc:sldMk cId="2438677416" sldId="10414233"/>
            <ac:spMk id="3" creationId="{CFBF46D9-9165-46CF-8080-BDEAA11EBB51}"/>
          </ac:spMkLst>
        </pc:spChg>
        <pc:spChg chg="add mod ord">
          <ac:chgData name="Lei Peng" userId="581888033ab4c2fd" providerId="LiveId" clId="{41DA1EAD-A58F-4E56-A6F9-05EBDCEB2F84}" dt="2022-07-28T09:50:35.079" v="3310" actId="20577"/>
          <ac:spMkLst>
            <pc:docMk/>
            <pc:sldMk cId="2438677416" sldId="10414233"/>
            <ac:spMk id="4" creationId="{1DAE3C84-5617-40F2-97C3-C835815388B7}"/>
          </ac:spMkLst>
        </pc:spChg>
        <pc:spChg chg="add mod">
          <ac:chgData name="Lei Peng" userId="581888033ab4c2fd" providerId="LiveId" clId="{41DA1EAD-A58F-4E56-A6F9-05EBDCEB2F84}" dt="2022-07-28T08:38:44.331" v="2247" actId="554"/>
          <ac:spMkLst>
            <pc:docMk/>
            <pc:sldMk cId="2438677416" sldId="10414233"/>
            <ac:spMk id="5" creationId="{52A58D1C-6984-41AD-B17C-3E12868C3DCB}"/>
          </ac:spMkLst>
        </pc:spChg>
        <pc:spChg chg="add del">
          <ac:chgData name="Lei Peng" userId="581888033ab4c2fd" providerId="LiveId" clId="{41DA1EAD-A58F-4E56-A6F9-05EBDCEB2F84}" dt="2022-07-28T08:48:07.293" v="2372"/>
          <ac:spMkLst>
            <pc:docMk/>
            <pc:sldMk cId="2438677416" sldId="10414233"/>
            <ac:spMk id="6" creationId="{0D230B16-4DB8-4283-934D-92D5ECEC1177}"/>
          </ac:spMkLst>
        </pc:spChg>
        <pc:spChg chg="add mod">
          <ac:chgData name="Lei Peng" userId="581888033ab4c2fd" providerId="LiveId" clId="{41DA1EAD-A58F-4E56-A6F9-05EBDCEB2F84}" dt="2022-07-29T09:50:02.434" v="4347" actId="1037"/>
          <ac:spMkLst>
            <pc:docMk/>
            <pc:sldMk cId="2438677416" sldId="10414233"/>
            <ac:spMk id="6" creationId="{7EF56573-0811-434D-BDE7-231564CBB249}"/>
          </ac:spMkLst>
        </pc:spChg>
        <pc:spChg chg="add mod">
          <ac:chgData name="Lei Peng" userId="581888033ab4c2fd" providerId="LiveId" clId="{41DA1EAD-A58F-4E56-A6F9-05EBDCEB2F84}" dt="2022-07-29T09:52:02.489" v="4403" actId="207"/>
          <ac:spMkLst>
            <pc:docMk/>
            <pc:sldMk cId="2438677416" sldId="10414233"/>
            <ac:spMk id="7" creationId="{3FED188C-BDF3-4458-85E7-E65ED70C5750}"/>
          </ac:spMkLst>
        </pc:spChg>
        <pc:spChg chg="add mod">
          <ac:chgData name="Lei Peng" userId="581888033ab4c2fd" providerId="LiveId" clId="{41DA1EAD-A58F-4E56-A6F9-05EBDCEB2F84}" dt="2022-07-28T09:43:34.944" v="3187" actId="164"/>
          <ac:spMkLst>
            <pc:docMk/>
            <pc:sldMk cId="2438677416" sldId="10414233"/>
            <ac:spMk id="9" creationId="{CEC4031F-1FA9-4F70-A1DB-6E730390D302}"/>
          </ac:spMkLst>
        </pc:spChg>
        <pc:spChg chg="add del mod">
          <ac:chgData name="Lei Peng" userId="581888033ab4c2fd" providerId="LiveId" clId="{41DA1EAD-A58F-4E56-A6F9-05EBDCEB2F84}" dt="2022-07-28T09:03:17.011" v="2658" actId="478"/>
          <ac:spMkLst>
            <pc:docMk/>
            <pc:sldMk cId="2438677416" sldId="10414233"/>
            <ac:spMk id="10" creationId="{AC79E932-6FDA-4125-8AF0-691AED4D412D}"/>
          </ac:spMkLst>
        </pc:spChg>
        <pc:grpChg chg="add mod ord modVis">
          <ac:chgData name="Lei Peng" userId="581888033ab4c2fd" providerId="LiveId" clId="{41DA1EAD-A58F-4E56-A6F9-05EBDCEB2F84}" dt="2022-07-28T09:50:27.316" v="3305" actId="14100"/>
          <ac:grpSpMkLst>
            <pc:docMk/>
            <pc:sldMk cId="2438677416" sldId="10414233"/>
            <ac:grpSpMk id="11" creationId="{41032975-7DE8-4651-A81A-EAC0C054AFB3}"/>
          </ac:grpSpMkLst>
        </pc:grpChg>
        <pc:picChg chg="add mod modVis">
          <ac:chgData name="Lei Peng" userId="581888033ab4c2fd" providerId="LiveId" clId="{41DA1EAD-A58F-4E56-A6F9-05EBDCEB2F84}" dt="2022-07-28T09:48:50.630" v="3231" actId="14430"/>
          <ac:picMkLst>
            <pc:docMk/>
            <pc:sldMk cId="2438677416" sldId="10414233"/>
            <ac:picMk id="8" creationId="{9BE8572B-5EFC-4331-933E-501230E39EC2}"/>
          </ac:picMkLst>
        </pc:picChg>
      </pc:sldChg>
      <pc:sldChg chg="addSp delSp modSp new mod modClrScheme chgLayout">
        <pc:chgData name="Lei Peng" userId="581888033ab4c2fd" providerId="LiveId" clId="{41DA1EAD-A58F-4E56-A6F9-05EBDCEB2F84}" dt="2022-07-28T10:09:44.218" v="3336" actId="207"/>
        <pc:sldMkLst>
          <pc:docMk/>
          <pc:sldMk cId="2440541648" sldId="10414234"/>
        </pc:sldMkLst>
        <pc:spChg chg="mod ord">
          <ac:chgData name="Lei Peng" userId="581888033ab4c2fd" providerId="LiveId" clId="{41DA1EAD-A58F-4E56-A6F9-05EBDCEB2F84}" dt="2022-07-28T09:08:03.382" v="2697" actId="700"/>
          <ac:spMkLst>
            <pc:docMk/>
            <pc:sldMk cId="2440541648" sldId="10414234"/>
            <ac:spMk id="2" creationId="{AAAD6A9A-8CDC-4E04-879A-AC8FEAFD9682}"/>
          </ac:spMkLst>
        </pc:spChg>
        <pc:spChg chg="del mod ord">
          <ac:chgData name="Lei Peng" userId="581888033ab4c2fd" providerId="LiveId" clId="{41DA1EAD-A58F-4E56-A6F9-05EBDCEB2F84}" dt="2022-07-28T09:08:03.382" v="2697" actId="700"/>
          <ac:spMkLst>
            <pc:docMk/>
            <pc:sldMk cId="2440541648" sldId="10414234"/>
            <ac:spMk id="3" creationId="{EFB8B553-988A-42ED-A7C3-F98B74D32CFE}"/>
          </ac:spMkLst>
        </pc:spChg>
        <pc:spChg chg="del">
          <ac:chgData name="Lei Peng" userId="581888033ab4c2fd" providerId="LiveId" clId="{41DA1EAD-A58F-4E56-A6F9-05EBDCEB2F84}" dt="2022-07-28T09:08:03.382" v="2697" actId="700"/>
          <ac:spMkLst>
            <pc:docMk/>
            <pc:sldMk cId="2440541648" sldId="10414234"/>
            <ac:spMk id="4" creationId="{F7AFB3E6-090C-47AD-9E71-0290D61ED6B5}"/>
          </ac:spMkLst>
        </pc:spChg>
        <pc:spChg chg="add mod ord">
          <ac:chgData name="Lei Peng" userId="581888033ab4c2fd" providerId="LiveId" clId="{41DA1EAD-A58F-4E56-A6F9-05EBDCEB2F84}" dt="2022-07-28T10:09:44.218" v="3336" actId="207"/>
          <ac:spMkLst>
            <pc:docMk/>
            <pc:sldMk cId="2440541648" sldId="10414234"/>
            <ac:spMk id="5" creationId="{9F9E1D7D-4606-4201-A32A-D5C972061244}"/>
          </ac:spMkLst>
        </pc:spChg>
      </pc:sldChg>
      <pc:sldChg chg="addSp delSp modSp new mod modClrScheme chgLayout">
        <pc:chgData name="Lei Peng" userId="581888033ab4c2fd" providerId="LiveId" clId="{41DA1EAD-A58F-4E56-A6F9-05EBDCEB2F84}" dt="2022-07-28T10:10:56.067" v="3352"/>
        <pc:sldMkLst>
          <pc:docMk/>
          <pc:sldMk cId="1184425771" sldId="10414235"/>
        </pc:sldMkLst>
        <pc:spChg chg="del mod ord">
          <ac:chgData name="Lei Peng" userId="581888033ab4c2fd" providerId="LiveId" clId="{41DA1EAD-A58F-4E56-A6F9-05EBDCEB2F84}" dt="2022-07-28T10:10:37.756" v="3338" actId="700"/>
          <ac:spMkLst>
            <pc:docMk/>
            <pc:sldMk cId="1184425771" sldId="10414235"/>
            <ac:spMk id="2" creationId="{7783AEAB-7090-4AB6-905F-B6C59C356087}"/>
          </ac:spMkLst>
        </pc:spChg>
        <pc:spChg chg="del mod ord">
          <ac:chgData name="Lei Peng" userId="581888033ab4c2fd" providerId="LiveId" clId="{41DA1EAD-A58F-4E56-A6F9-05EBDCEB2F84}" dt="2022-07-28T10:10:37.756" v="3338" actId="700"/>
          <ac:spMkLst>
            <pc:docMk/>
            <pc:sldMk cId="1184425771" sldId="10414235"/>
            <ac:spMk id="3" creationId="{175027FB-A999-406E-822F-D4DAD587D54C}"/>
          </ac:spMkLst>
        </pc:spChg>
        <pc:spChg chg="add mod ord">
          <ac:chgData name="Lei Peng" userId="581888033ab4c2fd" providerId="LiveId" clId="{41DA1EAD-A58F-4E56-A6F9-05EBDCEB2F84}" dt="2022-07-28T10:10:46.682" v="3344" actId="20577"/>
          <ac:spMkLst>
            <pc:docMk/>
            <pc:sldMk cId="1184425771" sldId="10414235"/>
            <ac:spMk id="4" creationId="{A11A70CA-5A34-4769-90FA-DDED5FBB7261}"/>
          </ac:spMkLst>
        </pc:spChg>
        <pc:spChg chg="add mod ord">
          <ac:chgData name="Lei Peng" userId="581888033ab4c2fd" providerId="LiveId" clId="{41DA1EAD-A58F-4E56-A6F9-05EBDCEB2F84}" dt="2022-07-28T10:10:56.067" v="3352"/>
          <ac:spMkLst>
            <pc:docMk/>
            <pc:sldMk cId="1184425771" sldId="10414235"/>
            <ac:spMk id="5" creationId="{50EC62AD-33CB-4B05-A711-5342CDBB5F6C}"/>
          </ac:spMkLst>
        </pc:spChg>
      </pc:sldChg>
      <pc:sldChg chg="addSp delSp modSp new mod modClrScheme chgLayout">
        <pc:chgData name="Lei Peng" userId="581888033ab4c2fd" providerId="LiveId" clId="{41DA1EAD-A58F-4E56-A6F9-05EBDCEB2F84}" dt="2022-07-30T14:43:49.675" v="5028" actId="20577"/>
        <pc:sldMkLst>
          <pc:docMk/>
          <pc:sldMk cId="1910299981" sldId="10414236"/>
        </pc:sldMkLst>
        <pc:spChg chg="mod ord">
          <ac:chgData name="Lei Peng" userId="581888033ab4c2fd" providerId="LiveId" clId="{41DA1EAD-A58F-4E56-A6F9-05EBDCEB2F84}" dt="2022-07-30T14:32:04.197" v="4746" actId="700"/>
          <ac:spMkLst>
            <pc:docMk/>
            <pc:sldMk cId="1910299981" sldId="10414236"/>
            <ac:spMk id="2" creationId="{C1F7254F-5D31-4016-87E6-1A1F300D2B86}"/>
          </ac:spMkLst>
        </pc:spChg>
        <pc:spChg chg="mod ord">
          <ac:chgData name="Lei Peng" userId="581888033ab4c2fd" providerId="LiveId" clId="{41DA1EAD-A58F-4E56-A6F9-05EBDCEB2F84}" dt="2022-07-30T14:40:20.664" v="4993" actId="20577"/>
          <ac:spMkLst>
            <pc:docMk/>
            <pc:sldMk cId="1910299981" sldId="10414236"/>
            <ac:spMk id="3" creationId="{39E6A5F3-3F80-42C8-9C1C-D4BB10626B2D}"/>
          </ac:spMkLst>
        </pc:spChg>
        <pc:spChg chg="add del mod ord">
          <ac:chgData name="Lei Peng" userId="581888033ab4c2fd" providerId="LiveId" clId="{41DA1EAD-A58F-4E56-A6F9-05EBDCEB2F84}" dt="2022-07-30T14:32:04.197" v="4746" actId="700"/>
          <ac:spMkLst>
            <pc:docMk/>
            <pc:sldMk cId="1910299981" sldId="10414236"/>
            <ac:spMk id="4" creationId="{15E1ED37-C664-4E2C-9C3F-8B42EDB217E3}"/>
          </ac:spMkLst>
        </pc:spChg>
        <pc:spChg chg="add del mod ord">
          <ac:chgData name="Lei Peng" userId="581888033ab4c2fd" providerId="LiveId" clId="{41DA1EAD-A58F-4E56-A6F9-05EBDCEB2F84}" dt="2022-07-30T14:32:04.197" v="4746" actId="700"/>
          <ac:spMkLst>
            <pc:docMk/>
            <pc:sldMk cId="1910299981" sldId="10414236"/>
            <ac:spMk id="5" creationId="{5EA2AC7E-B13C-45C1-BA93-8030D2372B16}"/>
          </ac:spMkLst>
        </pc:spChg>
        <pc:spChg chg="add del mod ord">
          <ac:chgData name="Lei Peng" userId="581888033ab4c2fd" providerId="LiveId" clId="{41DA1EAD-A58F-4E56-A6F9-05EBDCEB2F84}" dt="2022-07-30T14:32:04.197" v="4746" actId="700"/>
          <ac:spMkLst>
            <pc:docMk/>
            <pc:sldMk cId="1910299981" sldId="10414236"/>
            <ac:spMk id="6" creationId="{78669ACE-19D7-4210-A5BB-7E7AD6966F44}"/>
          </ac:spMkLst>
        </pc:spChg>
        <pc:spChg chg="add mod ord">
          <ac:chgData name="Lei Peng" userId="581888033ab4c2fd" providerId="LiveId" clId="{41DA1EAD-A58F-4E56-A6F9-05EBDCEB2F84}" dt="2022-07-30T14:39:37.407" v="4965" actId="1076"/>
          <ac:spMkLst>
            <pc:docMk/>
            <pc:sldMk cId="1910299981" sldId="10414236"/>
            <ac:spMk id="7" creationId="{B669C216-3CCE-42EA-AA90-24327771D5C1}"/>
          </ac:spMkLst>
        </pc:spChg>
        <pc:spChg chg="add mod">
          <ac:chgData name="Lei Peng" userId="581888033ab4c2fd" providerId="LiveId" clId="{41DA1EAD-A58F-4E56-A6F9-05EBDCEB2F84}" dt="2022-07-30T14:39:44.989" v="4990" actId="1037"/>
          <ac:spMkLst>
            <pc:docMk/>
            <pc:sldMk cId="1910299981" sldId="10414236"/>
            <ac:spMk id="8" creationId="{ABAAE6A3-6B79-46CB-9367-779B0EE80113}"/>
          </ac:spMkLst>
        </pc:spChg>
        <pc:spChg chg="add mod">
          <ac:chgData name="Lei Peng" userId="581888033ab4c2fd" providerId="LiveId" clId="{41DA1EAD-A58F-4E56-A6F9-05EBDCEB2F84}" dt="2022-07-30T14:39:44.989" v="4990" actId="1037"/>
          <ac:spMkLst>
            <pc:docMk/>
            <pc:sldMk cId="1910299981" sldId="10414236"/>
            <ac:spMk id="9" creationId="{0828ED25-A98F-4534-A876-F7B0C423FB82}"/>
          </ac:spMkLst>
        </pc:spChg>
        <pc:spChg chg="add mod">
          <ac:chgData name="Lei Peng" userId="581888033ab4c2fd" providerId="LiveId" clId="{41DA1EAD-A58F-4E56-A6F9-05EBDCEB2F84}" dt="2022-07-30T14:39:44.989" v="4990" actId="1037"/>
          <ac:spMkLst>
            <pc:docMk/>
            <pc:sldMk cId="1910299981" sldId="10414236"/>
            <ac:spMk id="10" creationId="{2121B151-D1A1-4F51-8F15-C5B4B1ECCACB}"/>
          </ac:spMkLst>
        </pc:spChg>
        <pc:spChg chg="add mod">
          <ac:chgData name="Lei Peng" userId="581888033ab4c2fd" providerId="LiveId" clId="{41DA1EAD-A58F-4E56-A6F9-05EBDCEB2F84}" dt="2022-07-30T14:43:49.675" v="5028" actId="20577"/>
          <ac:spMkLst>
            <pc:docMk/>
            <pc:sldMk cId="1910299981" sldId="10414236"/>
            <ac:spMk id="11" creationId="{0634ABF2-CDF0-4848-8182-6A6842C920AE}"/>
          </ac:spMkLst>
        </pc:spChg>
        <pc:spChg chg="add mod">
          <ac:chgData name="Lei Peng" userId="581888033ab4c2fd" providerId="LiveId" clId="{41DA1EAD-A58F-4E56-A6F9-05EBDCEB2F84}" dt="2022-07-30T14:43:01.396" v="5026" actId="1076"/>
          <ac:spMkLst>
            <pc:docMk/>
            <pc:sldMk cId="1910299981" sldId="10414236"/>
            <ac:spMk id="13" creationId="{188526BC-C582-458D-88F0-EF23064C5FBE}"/>
          </ac:spMkLst>
        </pc:spChg>
      </pc:sldChg>
      <pc:sldChg chg="addSp delSp modSp new mod modClrScheme chgLayout">
        <pc:chgData name="Lei Peng" userId="581888033ab4c2fd" providerId="LiveId" clId="{41DA1EAD-A58F-4E56-A6F9-05EBDCEB2F84}" dt="2022-07-31T15:08:42.200" v="5706"/>
        <pc:sldMkLst>
          <pc:docMk/>
          <pc:sldMk cId="655047209" sldId="10414237"/>
        </pc:sldMkLst>
        <pc:spChg chg="mod ord">
          <ac:chgData name="Lei Peng" userId="581888033ab4c2fd" providerId="LiveId" clId="{41DA1EAD-A58F-4E56-A6F9-05EBDCEB2F84}" dt="2022-07-31T14:53:15.131" v="5481" actId="20577"/>
          <ac:spMkLst>
            <pc:docMk/>
            <pc:sldMk cId="655047209" sldId="10414237"/>
            <ac:spMk id="2" creationId="{085C44AA-23C3-4521-9EC8-DF07D81C7459}"/>
          </ac:spMkLst>
        </pc:spChg>
        <pc:spChg chg="add del mod ord">
          <ac:chgData name="Lei Peng" userId="581888033ab4c2fd" providerId="LiveId" clId="{41DA1EAD-A58F-4E56-A6F9-05EBDCEB2F84}" dt="2022-07-31T14:35:27.430" v="5133" actId="700"/>
          <ac:spMkLst>
            <pc:docMk/>
            <pc:sldMk cId="655047209" sldId="10414237"/>
            <ac:spMk id="3" creationId="{13C172C6-DB7A-4004-97F0-354E1811D573}"/>
          </ac:spMkLst>
        </pc:spChg>
        <pc:spChg chg="add del mod ord">
          <ac:chgData name="Lei Peng" userId="581888033ab4c2fd" providerId="LiveId" clId="{41DA1EAD-A58F-4E56-A6F9-05EBDCEB2F84}" dt="2022-07-31T14:35:27.430" v="5133" actId="700"/>
          <ac:spMkLst>
            <pc:docMk/>
            <pc:sldMk cId="655047209" sldId="10414237"/>
            <ac:spMk id="4" creationId="{3B273EBF-0094-4B36-90D7-69838D856DE9}"/>
          </ac:spMkLst>
        </pc:spChg>
        <pc:spChg chg="add mod ord">
          <ac:chgData name="Lei Peng" userId="581888033ab4c2fd" providerId="LiveId" clId="{41DA1EAD-A58F-4E56-A6F9-05EBDCEB2F84}" dt="2022-07-31T14:53:34.674" v="5484" actId="21"/>
          <ac:spMkLst>
            <pc:docMk/>
            <pc:sldMk cId="655047209" sldId="10414237"/>
            <ac:spMk id="5" creationId="{8D4C35D1-14F6-4F89-BB09-5208F783AD64}"/>
          </ac:spMkLst>
        </pc:spChg>
        <pc:spChg chg="add mod ord">
          <ac:chgData name="Lei Peng" userId="581888033ab4c2fd" providerId="LiveId" clId="{41DA1EAD-A58F-4E56-A6F9-05EBDCEB2F84}" dt="2022-07-31T14:51:13.458" v="5456" actId="20577"/>
          <ac:spMkLst>
            <pc:docMk/>
            <pc:sldMk cId="655047209" sldId="10414237"/>
            <ac:spMk id="6" creationId="{D5336B63-B459-4D37-A2AD-96B3DE91F44F}"/>
          </ac:spMkLst>
        </pc:spChg>
        <pc:spChg chg="add mod ord">
          <ac:chgData name="Lei Peng" userId="581888033ab4c2fd" providerId="LiveId" clId="{41DA1EAD-A58F-4E56-A6F9-05EBDCEB2F84}" dt="2022-07-31T14:53:37.201" v="5485"/>
          <ac:spMkLst>
            <pc:docMk/>
            <pc:sldMk cId="655047209" sldId="10414237"/>
            <ac:spMk id="7" creationId="{A5D01938-5DAB-4800-A1D8-979BD1B2DC00}"/>
          </ac:spMkLst>
        </pc:spChg>
        <pc:spChg chg="add del mod ord">
          <ac:chgData name="Lei Peng" userId="581888033ab4c2fd" providerId="LiveId" clId="{41DA1EAD-A58F-4E56-A6F9-05EBDCEB2F84}" dt="2022-07-31T14:36:40.194" v="5149" actId="3680"/>
          <ac:spMkLst>
            <pc:docMk/>
            <pc:sldMk cId="655047209" sldId="10414237"/>
            <ac:spMk id="8" creationId="{D74898C9-15B4-43FD-9A5F-9EFC378FFEE3}"/>
          </ac:spMkLst>
        </pc:spChg>
        <pc:spChg chg="add del mod">
          <ac:chgData name="Lei Peng" userId="581888033ab4c2fd" providerId="LiveId" clId="{41DA1EAD-A58F-4E56-A6F9-05EBDCEB2F84}" dt="2022-07-31T14:42:50.113" v="5338" actId="6264"/>
          <ac:spMkLst>
            <pc:docMk/>
            <pc:sldMk cId="655047209" sldId="10414237"/>
            <ac:spMk id="18" creationId="{43F59AB8-6A65-4B92-AC92-5386B10397D4}"/>
          </ac:spMkLst>
        </pc:spChg>
        <pc:spChg chg="add del mod">
          <ac:chgData name="Lei Peng" userId="581888033ab4c2fd" providerId="LiveId" clId="{41DA1EAD-A58F-4E56-A6F9-05EBDCEB2F84}" dt="2022-07-31T14:42:50.113" v="5338" actId="6264"/>
          <ac:spMkLst>
            <pc:docMk/>
            <pc:sldMk cId="655047209" sldId="10414237"/>
            <ac:spMk id="19" creationId="{B2E01965-31D2-48FE-AEEE-908AD811DC57}"/>
          </ac:spMkLst>
        </pc:spChg>
        <pc:spChg chg="add del mod">
          <ac:chgData name="Lei Peng" userId="581888033ab4c2fd" providerId="LiveId" clId="{41DA1EAD-A58F-4E56-A6F9-05EBDCEB2F84}" dt="2022-07-31T14:42:50.113" v="5338" actId="6264"/>
          <ac:spMkLst>
            <pc:docMk/>
            <pc:sldMk cId="655047209" sldId="10414237"/>
            <ac:spMk id="20" creationId="{6338FF39-C6D7-4F0C-BB5D-0744CD63F288}"/>
          </ac:spMkLst>
        </pc:spChg>
        <pc:spChg chg="add del mod">
          <ac:chgData name="Lei Peng" userId="581888033ab4c2fd" providerId="LiveId" clId="{41DA1EAD-A58F-4E56-A6F9-05EBDCEB2F84}" dt="2022-07-31T14:42:50.113" v="5338" actId="6264"/>
          <ac:spMkLst>
            <pc:docMk/>
            <pc:sldMk cId="655047209" sldId="10414237"/>
            <ac:spMk id="21" creationId="{01EED81E-8717-4270-9D1F-87A92DED9ADF}"/>
          </ac:spMkLst>
        </pc:spChg>
        <pc:spChg chg="add del mod">
          <ac:chgData name="Lei Peng" userId="581888033ab4c2fd" providerId="LiveId" clId="{41DA1EAD-A58F-4E56-A6F9-05EBDCEB2F84}" dt="2022-07-31T14:42:50.113" v="5338" actId="6264"/>
          <ac:spMkLst>
            <pc:docMk/>
            <pc:sldMk cId="655047209" sldId="10414237"/>
            <ac:spMk id="22" creationId="{BC373614-C961-463D-A9BF-3084AB525E2A}"/>
          </ac:spMkLst>
        </pc:spChg>
        <pc:spChg chg="add del mod">
          <ac:chgData name="Lei Peng" userId="581888033ab4c2fd" providerId="LiveId" clId="{41DA1EAD-A58F-4E56-A6F9-05EBDCEB2F84}" dt="2022-07-31T14:44:14.443" v="5349" actId="3680"/>
          <ac:spMkLst>
            <pc:docMk/>
            <pc:sldMk cId="655047209" sldId="10414237"/>
            <ac:spMk id="27" creationId="{5D9D14ED-5EB4-49B3-BC99-E5F931D728D4}"/>
          </ac:spMkLst>
        </pc:spChg>
        <pc:spChg chg="add del mod">
          <ac:chgData name="Lei Peng" userId="581888033ab4c2fd" providerId="LiveId" clId="{41DA1EAD-A58F-4E56-A6F9-05EBDCEB2F84}" dt="2022-07-31T14:46:29.605" v="5391" actId="6264"/>
          <ac:spMkLst>
            <pc:docMk/>
            <pc:sldMk cId="655047209" sldId="10414237"/>
            <ac:spMk id="29" creationId="{CC74A498-8A83-46C8-B4B5-1AF761180FBC}"/>
          </ac:spMkLst>
        </pc:spChg>
        <pc:spChg chg="add del mod">
          <ac:chgData name="Lei Peng" userId="581888033ab4c2fd" providerId="LiveId" clId="{41DA1EAD-A58F-4E56-A6F9-05EBDCEB2F84}" dt="2022-07-31T14:46:29.605" v="5391" actId="6264"/>
          <ac:spMkLst>
            <pc:docMk/>
            <pc:sldMk cId="655047209" sldId="10414237"/>
            <ac:spMk id="30" creationId="{8C28AD28-A1F7-451D-B276-344A887F22EB}"/>
          </ac:spMkLst>
        </pc:spChg>
        <pc:spChg chg="add del mod">
          <ac:chgData name="Lei Peng" userId="581888033ab4c2fd" providerId="LiveId" clId="{41DA1EAD-A58F-4E56-A6F9-05EBDCEB2F84}" dt="2022-07-31T14:46:29.605" v="5391" actId="6264"/>
          <ac:spMkLst>
            <pc:docMk/>
            <pc:sldMk cId="655047209" sldId="10414237"/>
            <ac:spMk id="31" creationId="{E4AF766B-FAE6-4756-87F6-52369BC138CA}"/>
          </ac:spMkLst>
        </pc:spChg>
        <pc:spChg chg="add del mod">
          <ac:chgData name="Lei Peng" userId="581888033ab4c2fd" providerId="LiveId" clId="{41DA1EAD-A58F-4E56-A6F9-05EBDCEB2F84}" dt="2022-07-31T14:46:29.605" v="5391" actId="6264"/>
          <ac:spMkLst>
            <pc:docMk/>
            <pc:sldMk cId="655047209" sldId="10414237"/>
            <ac:spMk id="32" creationId="{0660DE4D-2767-4EDF-8C45-64B22706BD7B}"/>
          </ac:spMkLst>
        </pc:spChg>
        <pc:spChg chg="add del mod">
          <ac:chgData name="Lei Peng" userId="581888033ab4c2fd" providerId="LiveId" clId="{41DA1EAD-A58F-4E56-A6F9-05EBDCEB2F84}" dt="2022-07-31T14:46:29.605" v="5391" actId="6264"/>
          <ac:spMkLst>
            <pc:docMk/>
            <pc:sldMk cId="655047209" sldId="10414237"/>
            <ac:spMk id="33" creationId="{2F90808C-0AC2-4313-A01C-DD5BCC603710}"/>
          </ac:spMkLst>
        </pc:spChg>
        <pc:spChg chg="add del mod">
          <ac:chgData name="Lei Peng" userId="581888033ab4c2fd" providerId="LiveId" clId="{41DA1EAD-A58F-4E56-A6F9-05EBDCEB2F84}" dt="2022-07-31T14:46:32.896" v="5392" actId="6264"/>
          <ac:spMkLst>
            <pc:docMk/>
            <pc:sldMk cId="655047209" sldId="10414237"/>
            <ac:spMk id="34" creationId="{3575EFFF-67BA-42C4-9AAA-008D7DA3C93C}"/>
          </ac:spMkLst>
        </pc:spChg>
        <pc:spChg chg="add del mod">
          <ac:chgData name="Lei Peng" userId="581888033ab4c2fd" providerId="LiveId" clId="{41DA1EAD-A58F-4E56-A6F9-05EBDCEB2F84}" dt="2022-07-31T14:46:32.896" v="5392" actId="6264"/>
          <ac:spMkLst>
            <pc:docMk/>
            <pc:sldMk cId="655047209" sldId="10414237"/>
            <ac:spMk id="35" creationId="{698CD5B6-8B57-4C9D-9DB3-DF69B9085D62}"/>
          </ac:spMkLst>
        </pc:spChg>
        <pc:spChg chg="add del mod">
          <ac:chgData name="Lei Peng" userId="581888033ab4c2fd" providerId="LiveId" clId="{41DA1EAD-A58F-4E56-A6F9-05EBDCEB2F84}" dt="2022-07-31T14:46:32.896" v="5392" actId="6264"/>
          <ac:spMkLst>
            <pc:docMk/>
            <pc:sldMk cId="655047209" sldId="10414237"/>
            <ac:spMk id="36" creationId="{792271B3-62DE-43B5-940C-B3A9B59C12E3}"/>
          </ac:spMkLst>
        </pc:spChg>
        <pc:spChg chg="add del mod">
          <ac:chgData name="Lei Peng" userId="581888033ab4c2fd" providerId="LiveId" clId="{41DA1EAD-A58F-4E56-A6F9-05EBDCEB2F84}" dt="2022-07-31T14:46:32.896" v="5392" actId="6264"/>
          <ac:spMkLst>
            <pc:docMk/>
            <pc:sldMk cId="655047209" sldId="10414237"/>
            <ac:spMk id="37" creationId="{FB76B540-DC32-4F15-8DD8-D796EAE517BE}"/>
          </ac:spMkLst>
        </pc:spChg>
        <pc:spChg chg="add del mod">
          <ac:chgData name="Lei Peng" userId="581888033ab4c2fd" providerId="LiveId" clId="{41DA1EAD-A58F-4E56-A6F9-05EBDCEB2F84}" dt="2022-07-31T14:46:32.896" v="5392" actId="6264"/>
          <ac:spMkLst>
            <pc:docMk/>
            <pc:sldMk cId="655047209" sldId="10414237"/>
            <ac:spMk id="38" creationId="{6625FE6C-8052-4D9D-82DD-70752D3A5A7F}"/>
          </ac:spMkLst>
        </pc:spChg>
        <pc:spChg chg="add del mod">
          <ac:chgData name="Lei Peng" userId="581888033ab4c2fd" providerId="LiveId" clId="{41DA1EAD-A58F-4E56-A6F9-05EBDCEB2F84}" dt="2022-07-31T14:46:43.533" v="5393" actId="6264"/>
          <ac:spMkLst>
            <pc:docMk/>
            <pc:sldMk cId="655047209" sldId="10414237"/>
            <ac:spMk id="39" creationId="{DA3C3EE5-90FF-4C3E-A609-FBDB3CC740F2}"/>
          </ac:spMkLst>
        </pc:spChg>
        <pc:spChg chg="add del mod">
          <ac:chgData name="Lei Peng" userId="581888033ab4c2fd" providerId="LiveId" clId="{41DA1EAD-A58F-4E56-A6F9-05EBDCEB2F84}" dt="2022-07-31T14:46:43.533" v="5393" actId="6264"/>
          <ac:spMkLst>
            <pc:docMk/>
            <pc:sldMk cId="655047209" sldId="10414237"/>
            <ac:spMk id="40" creationId="{2BCE3048-E2A5-4062-A19B-36A3EFC607A6}"/>
          </ac:spMkLst>
        </pc:spChg>
        <pc:spChg chg="add del mod">
          <ac:chgData name="Lei Peng" userId="581888033ab4c2fd" providerId="LiveId" clId="{41DA1EAD-A58F-4E56-A6F9-05EBDCEB2F84}" dt="2022-07-31T14:46:43.533" v="5393" actId="6264"/>
          <ac:spMkLst>
            <pc:docMk/>
            <pc:sldMk cId="655047209" sldId="10414237"/>
            <ac:spMk id="41" creationId="{47C6C6F9-11A8-479E-B2C3-62A594F003E1}"/>
          </ac:spMkLst>
        </pc:spChg>
        <pc:spChg chg="add del mod">
          <ac:chgData name="Lei Peng" userId="581888033ab4c2fd" providerId="LiveId" clId="{41DA1EAD-A58F-4E56-A6F9-05EBDCEB2F84}" dt="2022-07-31T14:46:43.533" v="5393" actId="6264"/>
          <ac:spMkLst>
            <pc:docMk/>
            <pc:sldMk cId="655047209" sldId="10414237"/>
            <ac:spMk id="42" creationId="{086713AD-6757-4E4A-8EB9-BC4169C8CB98}"/>
          </ac:spMkLst>
        </pc:spChg>
        <pc:spChg chg="add del mod">
          <ac:chgData name="Lei Peng" userId="581888033ab4c2fd" providerId="LiveId" clId="{41DA1EAD-A58F-4E56-A6F9-05EBDCEB2F84}" dt="2022-07-31T14:46:43.533" v="5393" actId="6264"/>
          <ac:spMkLst>
            <pc:docMk/>
            <pc:sldMk cId="655047209" sldId="10414237"/>
            <ac:spMk id="43" creationId="{8DF703BE-0916-457B-9545-44A9C082DD56}"/>
          </ac:spMkLst>
        </pc:spChg>
        <pc:spChg chg="add del mod">
          <ac:chgData name="Lei Peng" userId="581888033ab4c2fd" providerId="LiveId" clId="{41DA1EAD-A58F-4E56-A6F9-05EBDCEB2F84}" dt="2022-07-31T14:47:20.420" v="5399"/>
          <ac:spMkLst>
            <pc:docMk/>
            <pc:sldMk cId="655047209" sldId="10414237"/>
            <ac:spMk id="44" creationId="{3719D607-0571-4355-B46F-050189713A83}"/>
          </ac:spMkLst>
        </pc:spChg>
        <pc:spChg chg="add del mod">
          <ac:chgData name="Lei Peng" userId="581888033ab4c2fd" providerId="LiveId" clId="{41DA1EAD-A58F-4E56-A6F9-05EBDCEB2F84}" dt="2022-07-31T14:48:09.697" v="5405"/>
          <ac:spMkLst>
            <pc:docMk/>
            <pc:sldMk cId="655047209" sldId="10414237"/>
            <ac:spMk id="45" creationId="{15DA3C54-1C48-4172-B6F5-7549E223D811}"/>
          </ac:spMkLst>
        </pc:spChg>
        <pc:spChg chg="add mod">
          <ac:chgData name="Lei Peng" userId="581888033ab4c2fd" providerId="LiveId" clId="{41DA1EAD-A58F-4E56-A6F9-05EBDCEB2F84}" dt="2022-07-31T15:08:42.200" v="5706"/>
          <ac:spMkLst>
            <pc:docMk/>
            <pc:sldMk cId="655047209" sldId="10414237"/>
            <ac:spMk id="46" creationId="{4A6D7860-D29E-4EA1-89B2-5F1D90C2B33C}"/>
          </ac:spMkLst>
        </pc:spChg>
        <pc:spChg chg="add del mod">
          <ac:chgData name="Lei Peng" userId="581888033ab4c2fd" providerId="LiveId" clId="{41DA1EAD-A58F-4E56-A6F9-05EBDCEB2F84}" dt="2022-07-31T15:02:47.695" v="5602"/>
          <ac:spMkLst>
            <pc:docMk/>
            <pc:sldMk cId="655047209" sldId="10414237"/>
            <ac:spMk id="48" creationId="{26457229-0B50-41D4-9621-E460D888C474}"/>
          </ac:spMkLst>
        </pc:spChg>
        <pc:graphicFrameChg chg="add del mod ord modGraphic">
          <ac:chgData name="Lei Peng" userId="581888033ab4c2fd" providerId="LiveId" clId="{41DA1EAD-A58F-4E56-A6F9-05EBDCEB2F84}" dt="2022-07-31T14:44:02.727" v="5348" actId="478"/>
          <ac:graphicFrameMkLst>
            <pc:docMk/>
            <pc:sldMk cId="655047209" sldId="10414237"/>
            <ac:graphicFrameMk id="9" creationId="{23D1D81A-4C83-4F6E-9F14-9D3B987CA760}"/>
          </ac:graphicFrameMkLst>
        </pc:graphicFrameChg>
        <pc:graphicFrameChg chg="add del mod">
          <ac:chgData name="Lei Peng" userId="581888033ab4c2fd" providerId="LiveId" clId="{41DA1EAD-A58F-4E56-A6F9-05EBDCEB2F84}" dt="2022-07-31T14:43:12.548" v="5342"/>
          <ac:graphicFrameMkLst>
            <pc:docMk/>
            <pc:sldMk cId="655047209" sldId="10414237"/>
            <ac:graphicFrameMk id="24" creationId="{680EF160-2DBA-4CA2-B0E0-627BEB2E7C5D}"/>
          </ac:graphicFrameMkLst>
        </pc:graphicFrameChg>
        <pc:graphicFrameChg chg="add mod modGraphic">
          <ac:chgData name="Lei Peng" userId="581888033ab4c2fd" providerId="LiveId" clId="{41DA1EAD-A58F-4E56-A6F9-05EBDCEB2F84}" dt="2022-07-31T15:04:21.323" v="5672" actId="555"/>
          <ac:graphicFrameMkLst>
            <pc:docMk/>
            <pc:sldMk cId="655047209" sldId="10414237"/>
            <ac:graphicFrameMk id="25" creationId="{9655A1DD-3E4C-43E4-8B32-2BA7158FF109}"/>
          </ac:graphicFrameMkLst>
        </pc:graphicFrameChg>
        <pc:graphicFrameChg chg="add del mod ord modVis modGraphic">
          <ac:chgData name="Lei Peng" userId="581888033ab4c2fd" providerId="LiveId" clId="{41DA1EAD-A58F-4E56-A6F9-05EBDCEB2F84}" dt="2022-07-31T15:02:40.148" v="5597" actId="478"/>
          <ac:graphicFrameMkLst>
            <pc:docMk/>
            <pc:sldMk cId="655047209" sldId="10414237"/>
            <ac:graphicFrameMk id="28" creationId="{D370EB9B-475C-42A6-A646-0A27B99E4B8C}"/>
          </ac:graphicFrameMkLst>
        </pc:graphicFrameChg>
        <pc:graphicFrameChg chg="add del mod">
          <ac:chgData name="Lei Peng" userId="581888033ab4c2fd" providerId="LiveId" clId="{41DA1EAD-A58F-4E56-A6F9-05EBDCEB2F84}" dt="2022-07-31T15:02:47.563" v="5601"/>
          <ac:graphicFrameMkLst>
            <pc:docMk/>
            <pc:sldMk cId="655047209" sldId="10414237"/>
            <ac:graphicFrameMk id="49" creationId="{AD211410-4DE3-4326-BF95-A5668220388A}"/>
          </ac:graphicFrameMkLst>
        </pc:graphicFrameChg>
        <pc:graphicFrameChg chg="add mod modGraphic">
          <ac:chgData name="Lei Peng" userId="581888033ab4c2fd" providerId="LiveId" clId="{41DA1EAD-A58F-4E56-A6F9-05EBDCEB2F84}" dt="2022-07-31T15:07:29.309" v="5687" actId="20577"/>
          <ac:graphicFrameMkLst>
            <pc:docMk/>
            <pc:sldMk cId="655047209" sldId="10414237"/>
            <ac:graphicFrameMk id="50" creationId="{65EC7E1B-C107-47BF-834E-92FC6B1889CE}"/>
          </ac:graphicFrameMkLst>
        </pc:graphicFrameChg>
        <pc:cxnChg chg="add mod ord">
          <ac:chgData name="Lei Peng" userId="581888033ab4c2fd" providerId="LiveId" clId="{41DA1EAD-A58F-4E56-A6F9-05EBDCEB2F84}" dt="2022-07-31T15:04:57.777" v="5677" actId="166"/>
          <ac:cxnSpMkLst>
            <pc:docMk/>
            <pc:sldMk cId="655047209" sldId="10414237"/>
            <ac:cxnSpMk id="11" creationId="{1D710FA5-2095-42DD-959E-780EBA556874}"/>
          </ac:cxnSpMkLst>
        </pc:cxnChg>
        <pc:cxnChg chg="add del mod">
          <ac:chgData name="Lei Peng" userId="581888033ab4c2fd" providerId="LiveId" clId="{41DA1EAD-A58F-4E56-A6F9-05EBDCEB2F84}" dt="2022-07-31T14:38:45.201" v="5227" actId="478"/>
          <ac:cxnSpMkLst>
            <pc:docMk/>
            <pc:sldMk cId="655047209" sldId="10414237"/>
            <ac:cxnSpMk id="12" creationId="{B9050662-2332-4A7C-A0EF-0DA93BDAEDAB}"/>
          </ac:cxnSpMkLst>
        </pc:cxnChg>
        <pc:cxnChg chg="add mod ord">
          <ac:chgData name="Lei Peng" userId="581888033ab4c2fd" providerId="LiveId" clId="{41DA1EAD-A58F-4E56-A6F9-05EBDCEB2F84}" dt="2022-07-31T15:04:57.777" v="5677" actId="166"/>
          <ac:cxnSpMkLst>
            <pc:docMk/>
            <pc:sldMk cId="655047209" sldId="10414237"/>
            <ac:cxnSpMk id="13" creationId="{5FED1563-CFBE-41D2-BA34-97089AEA09C2}"/>
          </ac:cxnSpMkLst>
        </pc:cxnChg>
        <pc:cxnChg chg="add del mod">
          <ac:chgData name="Lei Peng" userId="581888033ab4c2fd" providerId="LiveId" clId="{41DA1EAD-A58F-4E56-A6F9-05EBDCEB2F84}" dt="2022-07-31T14:42:59.290" v="5340"/>
          <ac:cxnSpMkLst>
            <pc:docMk/>
            <pc:sldMk cId="655047209" sldId="10414237"/>
            <ac:cxnSpMk id="23" creationId="{1B93EFE9-0FF3-4FA7-AC16-D2DA304ECA6A}"/>
          </ac:cxnSpMkLst>
        </pc:cxnChg>
      </pc:sldChg>
      <pc:sldMasterChg chg="del delSldLayout">
        <pc:chgData name="Lei Peng" userId="581888033ab4c2fd" providerId="LiveId" clId="{41DA1EAD-A58F-4E56-A6F9-05EBDCEB2F84}" dt="2022-07-28T03:44:33.150" v="392" actId="700"/>
        <pc:sldMasterMkLst>
          <pc:docMk/>
          <pc:sldMasterMk cId="3744422784" sldId="2147483660"/>
        </pc:sldMasterMkLst>
        <pc:sldLayoutChg chg="del">
          <pc:chgData name="Lei Peng" userId="581888033ab4c2fd" providerId="LiveId" clId="{41DA1EAD-A58F-4E56-A6F9-05EBDCEB2F84}" dt="2022-07-28T03:44:33.150" v="392" actId="700"/>
          <pc:sldLayoutMkLst>
            <pc:docMk/>
            <pc:sldMasterMk cId="3744422784" sldId="2147483660"/>
            <pc:sldLayoutMk cId="3207215222" sldId="2147483661"/>
          </pc:sldLayoutMkLst>
        </pc:sldLayoutChg>
        <pc:sldLayoutChg chg="del">
          <pc:chgData name="Lei Peng" userId="581888033ab4c2fd" providerId="LiveId" clId="{41DA1EAD-A58F-4E56-A6F9-05EBDCEB2F84}" dt="2022-07-28T03:44:33.150" v="392" actId="700"/>
          <pc:sldLayoutMkLst>
            <pc:docMk/>
            <pc:sldMasterMk cId="3744422784" sldId="2147483660"/>
            <pc:sldLayoutMk cId="3325537128" sldId="214748366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1888033ab4c2fd/terark/excel/wikipedia-benc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placeholder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7-4373-BE1E-B143252F354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7-4373-BE1E-B143252F354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7-4373-BE1E-B143252F3540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Sheet1!$C$6:$E$6</c:f>
              <c:numCache>
                <c:formatCode>General</c:formatCode>
                <c:ptCount val="3"/>
                <c:pt idx="0">
                  <c:v>1483</c:v>
                </c:pt>
                <c:pt idx="1">
                  <c:v>1365</c:v>
                </c:pt>
                <c:pt idx="2">
                  <c:v>1418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47-4373-BE1E-B143252F35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5752736"/>
        <c:axId val="1497985584"/>
      </c:barChart>
      <c:catAx>
        <c:axId val="166575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97985584"/>
        <c:crosses val="autoZero"/>
        <c:auto val="1"/>
        <c:lblAlgn val="ctr"/>
        <c:lblOffset val="100"/>
        <c:noMultiLvlLbl val="0"/>
      </c:catAx>
      <c:valAx>
        <c:axId val="1497985584"/>
        <c:scaling>
          <c:orientation val="minMax"/>
          <c:max val="16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5752736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Random Read, RAM limit</a:t>
            </a:r>
            <a:r>
              <a:rPr lang="zh-CN"/>
              <a:t> </a:t>
            </a:r>
            <a:r>
              <a:rPr lang="en-US"/>
              <a:t>24G,</a:t>
            </a:r>
            <a:r>
              <a:rPr lang="zh-CN"/>
              <a:t> </a:t>
            </a:r>
            <a:r>
              <a:rPr lang="en-US"/>
              <a:t>QPS(K op/sec)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01-4C3B-B8B4-298DAA4F2D2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01-4C3B-B8B4-298DAA4F2D2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01-4C3B-B8B4-298DAA4F2D27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Sheet1!$C$7:$E$7</c:f>
              <c:numCache>
                <c:formatCode>General</c:formatCode>
                <c:ptCount val="3"/>
                <c:pt idx="0">
                  <c:v>91</c:v>
                </c:pt>
                <c:pt idx="1">
                  <c:v>67</c:v>
                </c:pt>
                <c:pt idx="2">
                  <c:v>1390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01-4C3B-B8B4-298DAA4F2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495936"/>
        <c:axId val="141643136"/>
      </c:barChart>
      <c:catAx>
        <c:axId val="167249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1643136"/>
        <c:crosses val="autoZero"/>
        <c:auto val="1"/>
        <c:lblAlgn val="ctr"/>
        <c:lblOffset val="100"/>
        <c:noMultiLvlLbl val="0"/>
      </c:catAx>
      <c:valAx>
        <c:axId val="14164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7249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RAM usage(GB) without RAM</a:t>
            </a:r>
            <a:r>
              <a:rPr lang="en-US" baseline="0" dirty="0"/>
              <a:t> limit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BC-4FAB-A332-5474975D91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BC-4FAB-A332-5474975D91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BC-4FAB-A332-5474975D91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Sheet1!$C$5:$E$5</c:f>
              <c:numCache>
                <c:formatCode>General</c:formatCode>
                <c:ptCount val="3"/>
                <c:pt idx="0">
                  <c:v>126</c:v>
                </c:pt>
                <c:pt idx="1">
                  <c:v>114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BC-4FAB-A332-5474975D91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5760640"/>
        <c:axId val="132952768"/>
      </c:barChart>
      <c:catAx>
        <c:axId val="166576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32952768"/>
        <c:crosses val="autoZero"/>
        <c:auto val="1"/>
        <c:lblAlgn val="ctr"/>
        <c:lblOffset val="100"/>
        <c:noMultiLvlLbl val="0"/>
      </c:catAx>
      <c:valAx>
        <c:axId val="13295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576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SSD space(GB)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BF-4942-99EC-9DCE0029008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BF-4942-99EC-9DCE0029008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BF-4942-99EC-9DCE002900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Sheet1!$C$3:$E$3</c:f>
              <c:strCache>
                <c:ptCount val="3"/>
                <c:pt idx="0">
                  <c:v>wiredtiger</c:v>
                </c:pt>
                <c:pt idx="1">
                  <c:v>rocksdb</c:v>
                </c:pt>
                <c:pt idx="2">
                  <c:v>toplingdb</c:v>
                </c:pt>
              </c:strCache>
            </c:strRef>
          </c:cat>
          <c:val>
            <c:numRef>
              <c:f>Sheet1!$C$4:$E$4</c:f>
              <c:numCache>
                <c:formatCode>General</c:formatCode>
                <c:ptCount val="3"/>
                <c:pt idx="0">
                  <c:v>62</c:v>
                </c:pt>
                <c:pt idx="1">
                  <c:v>57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F-4942-99EC-9DCE002900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5753568"/>
        <c:axId val="1587320176"/>
      </c:barChart>
      <c:catAx>
        <c:axId val="166575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587320176"/>
        <c:crosses val="autoZero"/>
        <c:auto val="1"/>
        <c:lblAlgn val="ctr"/>
        <c:lblOffset val="100"/>
        <c:noMultiLvlLbl val="0"/>
      </c:catAx>
      <c:valAx>
        <c:axId val="158732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66575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0EB15-7AF8-4989-A1CE-163E9DAB7532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BD687-BA4A-4BD6-AB0E-5A8039B9C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8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296A-85C2-4DF0-953D-4E4BBC17D6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63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866A8-66B1-4BDF-A105-172BB063E7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70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296A-85C2-4DF0-953D-4E4BBC17D6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01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7498F-5797-4CD8-97B2-7CA47F6E997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55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常规工况下后台计算占比 </a:t>
            </a:r>
            <a:r>
              <a:rPr lang="en-US" altLang="zh-CN" dirty="0"/>
              <a:t>80% </a:t>
            </a:r>
            <a:r>
              <a:rPr lang="zh-CN" altLang="en-US" dirty="0"/>
              <a:t>以上，数据导入过程中后台计算甚至占 </a:t>
            </a:r>
            <a:r>
              <a:rPr lang="en-US" altLang="zh-CN" dirty="0"/>
              <a:t>95% </a:t>
            </a:r>
            <a:r>
              <a:rPr lang="zh-CN" altLang="en-US" dirty="0"/>
              <a:t>以上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2297A-FE5F-465C-ACBC-EC5EC47D22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88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云原生部署，每个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实例，都对应一个共享存储，所有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实例共享同一个弹性计算集群，这样，来自多个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实例的流量在计算集群中就可以平峰错谷，提升资源利用率，与此同时，计算集群的结点是无状态的，从而可以使用云厂商的“空闲算力”，“空闲算力”非常便宜，这就进一步降低了成本。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72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技术架构上，从用户需求出发，是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这样的绝对主流，而不管是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，他们都可以有不同的实现，同时，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RocksDB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作为存储引擎界的事实标准，在开源社区已经有了对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的适配。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ToplingDB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RocksDB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一个超集，所以我们只需要对开源社区的这些适配做一些修改，就得到了我们的产品。然后，作为我们的产品，左边的人性化，是用户肉眼可见的，可以身临其境体验到的，加上右边用户肉眼不可见的压缩算法，以及弹性伸缩，一起为用户创造价值。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883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生态兼容，用来降低用户的学习和迁移成本</a:t>
            </a:r>
            <a:endParaRPr lang="en-US" altLang="zh-CN" dirty="0"/>
          </a:p>
          <a:p>
            <a:r>
              <a:rPr lang="zh-CN" altLang="en-US" dirty="0"/>
              <a:t>人性化，用来吸引用户的关注，可以提高运维、追踪、查错的效率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545AF-DACD-476D-A846-31F6CC8C35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92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636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843" name="Google Shape;8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67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这里的测试数据是维基百科的数据，总共 </a:t>
            </a:r>
            <a:r>
              <a:rPr lang="en-US" altLang="zh-CN" dirty="0"/>
              <a:t>109G</a:t>
            </a:r>
            <a:r>
              <a:rPr lang="zh-CN" altLang="en-US" dirty="0"/>
              <a:t>，</a:t>
            </a:r>
            <a:r>
              <a:rPr lang="en-US" altLang="zh-CN" dirty="0"/>
              <a:t>3800</a:t>
            </a:r>
            <a:r>
              <a:rPr lang="zh-CN" altLang="en-US" dirty="0"/>
              <a:t>万条，平均长度 </a:t>
            </a:r>
            <a:r>
              <a:rPr lang="en-US" altLang="zh-CN" dirty="0"/>
              <a:t>2.8K</a:t>
            </a:r>
            <a:r>
              <a:rPr lang="zh-CN" altLang="en-US" dirty="0"/>
              <a:t>，我们可以看到，</a:t>
            </a:r>
            <a:r>
              <a:rPr lang="en-US" altLang="zh-CN" dirty="0"/>
              <a:t>ToplingDB </a:t>
            </a:r>
            <a:r>
              <a:rPr lang="zh-CN" altLang="en-US" dirty="0"/>
              <a:t>的压缩率要高得多，在内存限制的情况下，随机读的性能高了 </a:t>
            </a:r>
            <a:r>
              <a:rPr lang="en-US" altLang="zh-CN" dirty="0"/>
              <a:t>20 </a:t>
            </a:r>
            <a:r>
              <a:rPr lang="zh-CN" altLang="en-US" dirty="0"/>
              <a:t>倍以上，这就是 </a:t>
            </a:r>
            <a:r>
              <a:rPr lang="en-US" altLang="zh-CN" dirty="0"/>
              <a:t>ToplingDB </a:t>
            </a:r>
            <a:r>
              <a:rPr lang="zh-CN" altLang="en-US" dirty="0"/>
              <a:t>内存压缩算法的优势。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当然，如果不限制内存用量，大家的性能都很好，这个时候，拼的就是成本。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866A8-66B1-4BDF-A105-172BB063E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73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A4EAF-7C35-4071-80BE-668E11CE8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AABBCD-F8BB-49FC-AFE1-50E5D3C27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049AA-4EC5-4E1E-BE79-A1255947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F0D91-D73C-4C41-8397-BD4A8691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21FCF7-7D4C-4FD6-A692-6E682BD4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8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7EE0F-799C-4BEC-B721-6B8A4B47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82AB53-5F7D-4D13-9C63-B3A90796B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54760-4572-4381-94AB-240A73DD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F08639-2D2C-4E5D-9056-0B19E976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62DD6-A9C5-46AB-9DAA-2B27D3A43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CEA7E5-A606-4CFB-8648-598B3E8B4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D697A0-D5C6-47F0-A838-5D45EB759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704B4-BA4D-45D9-A63C-6BEDB252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C8589-3CE9-43ED-80C4-1AB21FFE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430C9-D237-4732-928A-E375A29C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60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83ED9-9CD1-4F8B-84E3-7961DB808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284E36-409C-473B-AA8F-046FFA1BB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361E5-A5C5-4963-8596-DA3AC0E0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D928DA-6436-41FB-9588-347D4BB3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8499DF-A018-4FEF-B408-A71BB3C7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209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18985-CE40-448E-A002-244B5E0F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A0283-9CFF-4B16-9911-035971C9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44386-10A1-4FE1-A6A5-65E46A8F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9C8B0-4681-4006-81FE-6C07652E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915AD-4B65-484C-A876-7C19CF21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3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ED583-14E4-4C5F-A4A3-ED0B857D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182ADC-B52A-407F-B594-BDA39A40C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B6050-5998-4A22-8142-3CC4B4FC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3CCAF-EB23-4061-B0EF-728E3A0F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B96CB-6337-4533-931B-3D229E90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5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B626-777C-4D2E-9438-08CC7A46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E1270-A868-45A7-BD01-749123A6D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F15641-38B4-41ED-A729-4B400B89D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FFB97-66FE-4BC5-A8D8-17160DFF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50AA8-CA92-4E8E-A770-11B920D5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F0629F-DFEB-40A4-BACC-C5E74EF9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0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855C-20C8-42C7-967C-C5206922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6FF59-8EEB-4E45-B53D-E53EC9F3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BA8AF8-BA09-45ED-9E5A-95597A465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326C7-9172-48DB-9B52-4D31ECC08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352733-E66E-48B5-ACCC-5A3832508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E3BA05-6F38-4FBA-87BA-87999FC5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105ACD-C15B-440F-93C7-28E57C6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3A9C36-5899-44EA-904D-3405EF21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44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855C-20C8-42C7-967C-C5206922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6FF59-8EEB-4E45-B53D-E53EC9F3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326C7-9172-48DB-9B52-4D31ECC08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E3BA05-6F38-4FBA-87BA-87999FC5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105ACD-C15B-440F-93C7-28E57C6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3A9C36-5899-44EA-904D-3405EF21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34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F1308-149A-4CF6-B38F-390C58EC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18734-E659-4EA3-B20B-4A53E086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BFD60-D22A-4620-A451-98E975B8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14BC1B-3C1D-4270-AD9F-3289E80F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8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-无背景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F1308-149A-4CF6-B38F-390C58EC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18734-E659-4EA3-B20B-4A53E086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BFD60-D22A-4620-A451-98E975B8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14BC1B-3C1D-4270-AD9F-3289E80F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3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E5F4D-7B9B-4E55-BADF-77EFD4B6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FC522-452A-4E8C-B0E4-1D973A92E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82B9B-4AA0-471A-BDC8-10595C475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60D59F-6F48-49B8-8114-2F031B0C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E1AF74-7EB5-4317-AAC5-44C41619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56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E87EAB-78C3-473C-B76B-2C59F45C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0DB042-63C4-4A1A-97F8-A20950ED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262BA9-CEB3-4B8C-A90F-9B6456C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59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-无背景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E87EAB-78C3-473C-B76B-2C59F45C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0DB042-63C4-4A1A-97F8-A20950ED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262BA9-CEB3-4B8C-A90F-9B6456C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32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E340C-8F2B-4D2D-937A-C51768A7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CD7D8-3D10-44FA-8E18-80C24D6F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BEF130-C777-46C1-9377-937D93CEB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04548E-8E41-4662-9822-3E0E9094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54BA47-D645-417F-A443-48DA1B2A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674918-5BA9-4D05-BC28-D2A1CCEA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67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A2517-3CFB-4A1A-B48F-4B06AE1CA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1F1416-E278-44E4-AC6E-8C470F679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F62B03-5E2B-4651-9A1E-9D2FCEB5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C3DC4-C14D-4FC1-9D2B-D1D7D5F0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833379-A7EA-4D7C-B8E5-234E6B50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23E47-3E6A-47B1-B39E-A628C414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62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FC576-038C-4716-839B-43DB450B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8C25E2-DDC6-4BC1-BDC8-A8DFF4E19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7BEAB-65CF-410E-91C6-04BDAD75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1EAA-D909-484B-9E4F-9CACD7B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3CC68-88CA-4C34-B5DE-9F26E458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94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A791E0-F078-4C9F-9C10-A321607FE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4C8FD9-2B3E-4FA5-B8D0-4D4CDD2BF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33F68-38C7-4A9D-AA84-CD388970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32B80-BC31-477F-8EDF-3B035613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AD454-0E0C-4C4F-A8E6-C93396EE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500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A998-5BDA-4632-AA76-3D0660FB0C6C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8C29-2319-42B5-8FC0-6EF628B439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22505" y="0"/>
            <a:ext cx="5465763" cy="1270000"/>
          </a:xfrm>
        </p:spPr>
        <p:txBody>
          <a:bodyPr/>
          <a:lstStyle/>
          <a:p>
            <a:r>
              <a:rPr lang="en-US" altLang="zh-CN" dirty="0"/>
              <a:t>YCSB on MongoDB,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410325" y="0"/>
            <a:ext cx="5237163" cy="127000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en-US" altLang="zh-CN"/>
              <a:t>Amazon movies data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8693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15340" y="656726"/>
            <a:ext cx="10538460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Open Sans"/>
              <a:buNone/>
              <a:defRPr sz="3600" b="1" i="0" u="none" strike="noStrike" cap="none">
                <a:solidFill>
                  <a:schemeClr val="accent1"/>
                </a:solidFill>
                <a:latin typeface="+mj-lt"/>
                <a:ea typeface="仿宋" panose="02010609060101010101" pitchFamily="49" charset="-122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8200" y="417563"/>
            <a:ext cx="10515600" cy="15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dk2"/>
                </a:solidFill>
                <a:latin typeface="+mj-lt"/>
                <a:ea typeface="仿宋" panose="02010609060101010101" pitchFamily="49" charset="-122"/>
                <a:cs typeface="Open Sans"/>
                <a:sym typeface="Open Sans"/>
              </a:defRPr>
            </a:lvl1pPr>
            <a:lvl2pPr marL="4572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6858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9144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11430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371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16002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18288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20574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838200" y="1251718"/>
            <a:ext cx="10515600" cy="21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仿宋" panose="02010609060101010101" pitchFamily="49" charset="-122"/>
                <a:cs typeface="Open Sans Light"/>
                <a:sym typeface="Open Sans Light"/>
              </a:defRPr>
            </a:lvl1pPr>
            <a:lvl2pPr marL="4572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6858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9144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11430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11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371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16002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18288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20574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74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5240">
              <a:lnSpc>
                <a:spcPts val="1075"/>
              </a:lnSpc>
            </a:pPr>
            <a:fld id="{81D60167-4931-47E6-BA6A-407CBD079E47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6" name="Holder 6"/>
          <p:cNvSpPr txBox="1"/>
          <p:nvPr userDrawn="1"/>
        </p:nvSpPr>
        <p:spPr>
          <a:xfrm>
            <a:off x="227205" y="6477961"/>
            <a:ext cx="172906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1" latinLnBrk="0" hangingPunct="1">
              <a:defRPr sz="165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">
              <a:lnSpc>
                <a:spcPts val="1075"/>
              </a:lnSpc>
            </a:pPr>
            <a:fld id="{81D60167-4931-47E6-BA6A-407CBD079E47}" type="slidenum">
              <a:rPr lang="en-US" altLang="zh-CN" sz="1000" smtClean="0">
                <a:solidFill>
                  <a:schemeClr val="bg1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‹#›</a:t>
            </a:fld>
            <a:endParaRPr lang="en-US" altLang="zh-CN" sz="1000">
              <a:solidFill>
                <a:schemeClr val="bg1">
                  <a:lumMod val="7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53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2112D-0AED-471A-BC50-79CF521B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AF3F5D-6835-449F-8FEC-663AFB13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18C8D-8E63-4EE7-9186-A982EE9C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184139-CAC2-4401-B4B6-AC323257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FE684-FEC7-4B12-9B21-FA7E4788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05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23D3F-EBD5-4886-B36E-A2AF1DD1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DD89C-D0DE-40F3-9EF1-3ABAC92CC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4BF2E7-212B-4FBE-8BB5-FCD594214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0E2D4-0FE7-42A1-9E31-91615522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C0111A-190D-41C2-9666-5C17EC6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745191-4943-4F94-B0A3-B0FD8473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5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3549F-D9A2-4346-BF4C-0607EDC4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512D3-CAA3-47D4-8F01-6CAF77C34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00339-B0D2-474D-99DA-319F496BB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DA3734-0867-4404-8EDD-4E9D174EB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6D6FC0-2B6A-4A3B-B91F-B3BC475DE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A49EF7-62AE-4E3A-BBCD-3A63BDC8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105DD6-E778-4C78-B13B-4EB821B4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37A346-2A8E-4141-8787-D10FB441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97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49266-2393-49B7-95CA-82E1D6BD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810E60-615E-4F21-A995-5F70EAFF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17F008-7EC1-4B33-940B-E5EE1204E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4B38AA-8620-4011-949C-5496F016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15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1615C6-FCE6-44E4-BFE6-758AE465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0DD65B-5992-4807-9788-4EDA800F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DA0233-3D9E-42D9-9FC8-BBBCDDDD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2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FBEA2-01D1-4FF6-BD86-D8A6CCCB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1AA2C-0FE6-414C-B44D-AC2C7B1D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B3050E-C8C2-4750-99DF-461113216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35E741-8132-4878-B4F1-8A2135AC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F82B11-06F2-4F49-A19B-72FF252D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DCA5F6-FE60-4451-8325-567B4C83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878E7-21F0-4B80-B40C-E6289E78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07D171-4E4E-402E-8255-D20BF15A6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FAFE15-D40A-45D2-B3CB-69A844A0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BAED1-F14F-419A-8AC8-08CE1876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A9117-21E9-484C-BF72-239065D9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0FDFBA-2644-4D5E-ABFA-AD5C381E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6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45A5BF-9A6A-4B4C-B656-7ECE1AE08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056415-6ECE-4FED-BF84-A905E18F7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E3F0C-795A-4999-9B34-4C4F79079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6D52E-71DC-43E1-9336-274A14322A85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5B1C3-05B0-4FD7-B1E0-5525D2715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EDF4E5-476B-4B08-8A6A-92C52DEA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C61DB-842A-4431-BABA-222588387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7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933A28-E156-45AC-A0DA-FC4D8FE1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7AE433-CC8A-472E-A99C-1179A7405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F1D02B-2F6A-4361-82A4-547FE8AB6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25548-2487-4BE3-8F6C-3BA157F25988}" type="datetimeFigureOut">
              <a:rPr lang="zh-CN" altLang="en-US" smtClean="0"/>
              <a:t>2023-02-10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F2396C-CDC2-4589-A098-94F93E393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8BF05-6076-45B9-82AB-8D750EBC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AFD1-48E8-4B7F-9317-EF4A6479B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5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5918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24C2F-3AEC-44F3-9E31-54F116A88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MyTopling: MySQL on ToplingDB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BB53C8-C6C8-4174-A9F7-74F106082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CN" dirty="0"/>
              <a:t>How do we build the Next Generation Cloud Native Database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81BFA4-C4A5-4DAD-AA73-EA0F0604D37C}"/>
              </a:ext>
            </a:extLst>
          </p:cNvPr>
          <p:cNvSpPr txBox="1"/>
          <p:nvPr/>
        </p:nvSpPr>
        <p:spPr>
          <a:xfrm>
            <a:off x="4242514" y="5375803"/>
            <a:ext cx="370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Topling Inc.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Lei Peng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2022-07-28</a:t>
            </a:r>
          </a:p>
        </p:txBody>
      </p:sp>
    </p:spTree>
    <p:extLst>
      <p:ext uri="{BB962C8B-B14F-4D97-AF65-F5344CB8AC3E}">
        <p14:creationId xmlns:p14="http://schemas.microsoft.com/office/powerpoint/2010/main" val="196634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xfrm>
            <a:off x="316800" y="432000"/>
            <a:ext cx="10538460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CN" sz="3200" b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is Cost effective</a:t>
            </a:r>
            <a:endParaRPr sz="3200" b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6E2B18-0072-4205-87F9-718DE87C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471" y="11045"/>
            <a:ext cx="769351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69B2A5-0DC0-4BFD-A327-F0BF23E302C2}"/>
              </a:ext>
            </a:extLst>
          </p:cNvPr>
          <p:cNvSpPr/>
          <p:nvPr/>
        </p:nvSpPr>
        <p:spPr>
          <a:xfrm>
            <a:off x="318345" y="3198153"/>
            <a:ext cx="3812193" cy="6612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Write the data set to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DB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FBDC75-476E-4279-B18A-A57342B7C37E}"/>
              </a:ext>
            </a:extLst>
          </p:cNvPr>
          <p:cNvSpPr/>
          <p:nvPr/>
        </p:nvSpPr>
        <p:spPr>
          <a:xfrm>
            <a:off x="318346" y="4007747"/>
            <a:ext cx="3812193" cy="16023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Writing data triggering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LSM compaction,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MyTopling(on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top of ToplingDB) is benefited by distributed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compaction,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which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offloading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the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compaction computing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to multiple users shared elastic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compaction cluster, achieved high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continuous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 writing speed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仿宋" panose="02010609060101010101" pitchFamily="49" charset="-122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932773-BF0D-4F3D-A2CD-018B83B407A6}"/>
              </a:ext>
            </a:extLst>
          </p:cNvPr>
          <p:cNvGraphicFramePr>
            <a:graphicFrameLocks noGrp="1"/>
          </p:cNvGraphicFramePr>
          <p:nvPr/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set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Wikipedia</a:t>
                      </a:r>
                      <a:endParaRPr lang="zh-CN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Total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size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109 GB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Entries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38.5 M</a:t>
                      </a:r>
                      <a:endParaRPr lang="zh-CN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Average Length</a:t>
                      </a:r>
                      <a:endParaRPr lang="zh-CN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2.8 KB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31C3E85-EDD0-49E4-BFE6-003C6188A2E8}"/>
              </a:ext>
            </a:extLst>
          </p:cNvPr>
          <p:cNvSpPr/>
          <p:nvPr/>
        </p:nvSpPr>
        <p:spPr>
          <a:xfrm>
            <a:off x="318348" y="5764695"/>
            <a:ext cx="3812193" cy="8905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仿宋" panose="02010609060101010101" pitchFamily="49" charset="-122"/>
                <a:cs typeface="+mn-cs"/>
              </a:rPr>
              <a:t>Benefited by distributed compaction, MyTopling can achieve such performance by smaller server with less cost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4F5DAF-51CD-4A2B-A069-15BF1F4C0F0C}"/>
              </a:ext>
            </a:extLst>
          </p:cNvPr>
          <p:cNvSpPr/>
          <p:nvPr/>
        </p:nvSpPr>
        <p:spPr>
          <a:xfrm>
            <a:off x="4490278" y="57426"/>
            <a:ext cx="2341217" cy="32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Sequential Write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A0F72-C3EE-4290-ACB6-538633A9EC2B}"/>
              </a:ext>
            </a:extLst>
          </p:cNvPr>
          <p:cNvSpPr/>
          <p:nvPr/>
        </p:nvSpPr>
        <p:spPr>
          <a:xfrm>
            <a:off x="4490278" y="3452193"/>
            <a:ext cx="2341217" cy="32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Random Write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14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E9BAF34-A7E5-4067-A5D5-202AF25F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00" y="-1"/>
            <a:ext cx="7693516" cy="67560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FA046DA-3E15-4F57-B371-746942522F4F}"/>
              </a:ext>
            </a:extLst>
          </p:cNvPr>
          <p:cNvSpPr/>
          <p:nvPr/>
        </p:nvSpPr>
        <p:spPr>
          <a:xfrm>
            <a:off x="316800" y="3196800"/>
            <a:ext cx="3812193" cy="10705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Read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data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from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DB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by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Keys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Full compaction is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not run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after all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data were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loaded to DB, to emulate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real world workloads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68F1A3-52D7-410E-895B-270680ED1F25}"/>
              </a:ext>
            </a:extLst>
          </p:cNvPr>
          <p:cNvSpPr/>
          <p:nvPr/>
        </p:nvSpPr>
        <p:spPr>
          <a:xfrm>
            <a:off x="316800" y="4406222"/>
            <a:ext cx="3812194" cy="1383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Fast read is contributed by point-accessible feature of topling searchable in memory compression algorithms</a:t>
            </a:r>
          </a:p>
        </p:txBody>
      </p:sp>
      <p:sp>
        <p:nvSpPr>
          <p:cNvPr id="13" name="Google Shape;651;p37"/>
          <p:cNvSpPr txBox="1">
            <a:spLocks noGrp="1"/>
          </p:cNvSpPr>
          <p:nvPr>
            <p:ph type="title"/>
          </p:nvPr>
        </p:nvSpPr>
        <p:spPr>
          <a:xfrm>
            <a:off x="316800" y="432000"/>
            <a:ext cx="10538460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CN" sz="3200" b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is Cost Effective</a:t>
            </a:r>
            <a:endParaRPr sz="3200" b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BE16547-C116-4AD2-BF19-ADBA1E205A10}"/>
              </a:ext>
            </a:extLst>
          </p:cNvPr>
          <p:cNvGraphicFramePr>
            <a:graphicFrameLocks noGrp="1"/>
          </p:cNvGraphicFramePr>
          <p:nvPr/>
        </p:nvGraphicFramePr>
        <p:xfrm>
          <a:off x="318344" y="1306857"/>
          <a:ext cx="3812194" cy="17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948">
                  <a:extLst>
                    <a:ext uri="{9D8B030D-6E8A-4147-A177-3AD203B41FA5}">
                      <a16:colId xmlns:a16="http://schemas.microsoft.com/office/drawing/2014/main" val="1457658605"/>
                    </a:ext>
                  </a:extLst>
                </a:gridCol>
                <a:gridCol w="2127246">
                  <a:extLst>
                    <a:ext uri="{9D8B030D-6E8A-4147-A177-3AD203B41FA5}">
                      <a16:colId xmlns:a16="http://schemas.microsoft.com/office/drawing/2014/main" val="2434399262"/>
                    </a:ext>
                  </a:extLst>
                </a:gridCol>
              </a:tblGrid>
              <a:tr h="34858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set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5350"/>
                  </a:ext>
                </a:extLst>
              </a:tr>
              <a:tr h="348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Wikipedia</a:t>
                      </a:r>
                      <a:endParaRPr lang="zh-CN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1853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Total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size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109 GB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4059351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Entries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38.5 M</a:t>
                      </a:r>
                      <a:endParaRPr lang="zh-CN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9679606"/>
                  </a:ext>
                </a:extLst>
              </a:tr>
              <a:tr h="348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Average Length</a:t>
                      </a:r>
                      <a:endParaRPr lang="zh-CN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仿宋" panose="02010609060101010101" pitchFamily="49" charset="-122"/>
                          <a:cs typeface="Arial" panose="020B0604020202020204" pitchFamily="34" charset="0"/>
                        </a:rPr>
                        <a:t>2.8 KB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仿宋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84096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DC17F109-5840-467A-8956-E108B463B7E8}"/>
              </a:ext>
            </a:extLst>
          </p:cNvPr>
          <p:cNvSpPr/>
          <p:nvPr/>
        </p:nvSpPr>
        <p:spPr>
          <a:xfrm>
            <a:off x="4490278" y="57426"/>
            <a:ext cx="2341217" cy="32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Sequential Read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C85BCD-45BC-4F23-BCD8-A5B7C514802C}"/>
              </a:ext>
            </a:extLst>
          </p:cNvPr>
          <p:cNvSpPr/>
          <p:nvPr/>
        </p:nvSpPr>
        <p:spPr>
          <a:xfrm>
            <a:off x="4490278" y="3452193"/>
            <a:ext cx="2341217" cy="32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Random Read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18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95B38F50-2259-4DCD-BA74-FD40E8B9AA8D}"/>
              </a:ext>
            </a:extLst>
          </p:cNvPr>
          <p:cNvGraphicFramePr>
            <a:graphicFrameLocks/>
          </p:cNvGraphicFramePr>
          <p:nvPr/>
        </p:nvGraphicFramePr>
        <p:xfrm>
          <a:off x="6405459" y="3911872"/>
          <a:ext cx="4698000" cy="272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98955C4-1E78-4B2E-AF26-F3176E1F88FD}"/>
              </a:ext>
            </a:extLst>
          </p:cNvPr>
          <p:cNvGraphicFramePr>
            <a:graphicFrameLocks/>
          </p:cNvGraphicFramePr>
          <p:nvPr/>
        </p:nvGraphicFramePr>
        <p:xfrm>
          <a:off x="684628" y="3911872"/>
          <a:ext cx="474429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3E3285DF-FEE5-47C9-A416-8DFFB0D10766}"/>
              </a:ext>
            </a:extLst>
          </p:cNvPr>
          <p:cNvGraphicFramePr>
            <a:graphicFrameLocks/>
          </p:cNvGraphicFramePr>
          <p:nvPr/>
        </p:nvGraphicFramePr>
        <p:xfrm>
          <a:off x="6515726" y="10273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A961D29F-607F-402C-A20C-0B66ED8F5201}"/>
              </a:ext>
            </a:extLst>
          </p:cNvPr>
          <p:cNvGraphicFramePr>
            <a:graphicFrameLocks/>
          </p:cNvGraphicFramePr>
          <p:nvPr/>
        </p:nvGraphicFramePr>
        <p:xfrm>
          <a:off x="856926" y="10273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422729" y="0"/>
            <a:ext cx="5224760" cy="1270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Wikipedia (109G)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EC4236-B720-4AB4-B9E6-87FB8CC0ED81}"/>
              </a:ext>
            </a:extLst>
          </p:cNvPr>
          <p:cNvSpPr txBox="1"/>
          <p:nvPr/>
        </p:nvSpPr>
        <p:spPr>
          <a:xfrm>
            <a:off x="6806959" y="3984759"/>
            <a:ext cx="4190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Random Read, QPS(K op/sec) without RAM limit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Google Shape;651;p37">
            <a:extLst>
              <a:ext uri="{FF2B5EF4-FFF2-40B4-BE49-F238E27FC236}">
                <a16:creationId xmlns:a16="http://schemas.microsoft.com/office/drawing/2014/main" id="{DEB78673-A381-4A03-84D5-F078D4988484}"/>
              </a:ext>
            </a:extLst>
          </p:cNvPr>
          <p:cNvSpPr txBox="1">
            <a:spLocks/>
          </p:cNvSpPr>
          <p:nvPr/>
        </p:nvSpPr>
        <p:spPr>
          <a:xfrm>
            <a:off x="316800" y="432000"/>
            <a:ext cx="5361757" cy="5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Open Sans"/>
              <a:buNone/>
              <a:defRPr sz="3600" b="1" i="0" u="none" strike="noStrike" cap="none">
                <a:solidFill>
                  <a:schemeClr val="accent1"/>
                </a:solidFill>
                <a:latin typeface="+mj-lt"/>
                <a:ea typeface="仿宋" panose="02010609060101010101" pitchFamily="49" charset="-122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A"/>
              </a:buClr>
              <a:buSzPts val="7200"/>
              <a:buFont typeface="Open Sans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  <a:sym typeface="Open Sans"/>
              </a:rPr>
              <a:t>Space is Cost Effective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746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3325906-C877-4058-A71C-C4B6892923AE}"/>
              </a:ext>
            </a:extLst>
          </p:cNvPr>
          <p:cNvSpPr/>
          <p:nvPr/>
        </p:nvSpPr>
        <p:spPr>
          <a:xfrm>
            <a:off x="994116" y="2095063"/>
            <a:ext cx="3141785" cy="5149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/>
              <a:t>B+ Tree</a:t>
            </a:r>
            <a:endParaRPr lang="zh-CN" altLang="en-US" sz="32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C3C8475-C3D5-41D8-9EAB-6B3B76F84D75}"/>
              </a:ext>
            </a:extLst>
          </p:cNvPr>
          <p:cNvSpPr/>
          <p:nvPr/>
        </p:nvSpPr>
        <p:spPr>
          <a:xfrm>
            <a:off x="7566069" y="2095063"/>
            <a:ext cx="3141785" cy="5149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/>
              <a:t>LSM Tree</a:t>
            </a:r>
            <a:endParaRPr lang="zh-CN" altLang="en-US" sz="3200"/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F5C664FF-134E-4F8F-8F8F-D03AEB95CDB6}"/>
              </a:ext>
            </a:extLst>
          </p:cNvPr>
          <p:cNvSpPr/>
          <p:nvPr/>
        </p:nvSpPr>
        <p:spPr>
          <a:xfrm>
            <a:off x="4577859" y="2014110"/>
            <a:ext cx="2517532" cy="717859"/>
          </a:xfrm>
          <a:prstGeom prst="leftRightArrow">
            <a:avLst>
              <a:gd name="adj1" fmla="val 63043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/>
              <a:t>PK</a:t>
            </a:r>
            <a:endParaRPr lang="zh-CN" altLang="en-US" sz="32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E4A650F-9446-458E-A9DE-09C723998E8B}"/>
              </a:ext>
            </a:extLst>
          </p:cNvPr>
          <p:cNvSpPr/>
          <p:nvPr/>
        </p:nvSpPr>
        <p:spPr>
          <a:xfrm>
            <a:off x="994116" y="2969291"/>
            <a:ext cx="3141785" cy="824420"/>
          </a:xfrm>
          <a:prstGeom prst="roundRect">
            <a:avLst/>
          </a:prstGeom>
          <a:solidFill>
            <a:srgbClr val="006A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Great Write Amplification</a:t>
            </a:r>
            <a:endParaRPr lang="zh-CN" altLang="en-US" sz="2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90A1A1-9BFB-4D59-A1E3-C6CE6D1C9F0A}"/>
              </a:ext>
            </a:extLst>
          </p:cNvPr>
          <p:cNvSpPr/>
          <p:nvPr/>
        </p:nvSpPr>
        <p:spPr>
          <a:xfrm>
            <a:off x="7566069" y="2969291"/>
            <a:ext cx="3141785" cy="824420"/>
          </a:xfrm>
          <a:prstGeom prst="roundRect">
            <a:avLst/>
          </a:prstGeom>
          <a:solidFill>
            <a:srgbClr val="006A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Less Write Amplification</a:t>
            </a:r>
            <a:endParaRPr lang="zh-CN" altLang="en-US" sz="2400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229DC546-9190-45D3-A277-9D702F3975B3}"/>
              </a:ext>
            </a:extLst>
          </p:cNvPr>
          <p:cNvSpPr/>
          <p:nvPr/>
        </p:nvSpPr>
        <p:spPr>
          <a:xfrm>
            <a:off x="4577859" y="3034384"/>
            <a:ext cx="2517531" cy="661294"/>
          </a:xfrm>
          <a:prstGeom prst="leftRightArrow">
            <a:avLst>
              <a:gd name="adj1" fmla="val 62121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Random write</a:t>
            </a:r>
            <a:endParaRPr lang="zh-CN" altLang="en-US" sz="24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6B3C8FE-9623-466E-9A97-4C94FFCA5576}"/>
              </a:ext>
            </a:extLst>
          </p:cNvPr>
          <p:cNvSpPr/>
          <p:nvPr/>
        </p:nvSpPr>
        <p:spPr>
          <a:xfrm>
            <a:off x="994116" y="4096108"/>
            <a:ext cx="3141785" cy="824420"/>
          </a:xfrm>
          <a:prstGeom prst="roundRect">
            <a:avLst/>
          </a:prstGeom>
          <a:solidFill>
            <a:srgbClr val="006A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Fast, No Read Amplification</a:t>
            </a:r>
            <a:endParaRPr lang="zh-CN" altLang="en-US" sz="24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F6BBF4-C4D7-4920-AB79-7E685C19EB4C}"/>
              </a:ext>
            </a:extLst>
          </p:cNvPr>
          <p:cNvSpPr/>
          <p:nvPr/>
        </p:nvSpPr>
        <p:spPr>
          <a:xfrm>
            <a:off x="7566069" y="4096108"/>
            <a:ext cx="3141785" cy="824420"/>
          </a:xfrm>
          <a:prstGeom prst="roundRect">
            <a:avLst/>
          </a:prstGeom>
          <a:solidFill>
            <a:srgbClr val="006A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Slow, Read Amplification,</a:t>
            </a:r>
          </a:p>
          <a:p>
            <a:pPr algn="ctr"/>
            <a:r>
              <a:rPr lang="en-US" altLang="zh-CN" sz="2000" dirty="0"/>
              <a:t>Needs reading each</a:t>
            </a:r>
            <a:r>
              <a:rPr lang="zh-CN" altLang="en-US" sz="2000" dirty="0"/>
              <a:t> </a:t>
            </a:r>
            <a:r>
              <a:rPr lang="en-US" altLang="zh-CN" sz="2000" dirty="0"/>
              <a:t>Level</a:t>
            </a:r>
            <a:endParaRPr lang="zh-CN" altLang="en-US" sz="2000" dirty="0"/>
          </a:p>
        </p:txBody>
      </p:sp>
      <p:sp>
        <p:nvSpPr>
          <p:cNvPr id="20" name="箭头: 左右 19">
            <a:extLst>
              <a:ext uri="{FF2B5EF4-FFF2-40B4-BE49-F238E27FC236}">
                <a16:creationId xmlns:a16="http://schemas.microsoft.com/office/drawing/2014/main" id="{F83D5967-4FC2-4FD8-AFA1-FC701707FE23}"/>
              </a:ext>
            </a:extLst>
          </p:cNvPr>
          <p:cNvSpPr/>
          <p:nvPr/>
        </p:nvSpPr>
        <p:spPr>
          <a:xfrm>
            <a:off x="4577859" y="4161201"/>
            <a:ext cx="2517531" cy="661294"/>
          </a:xfrm>
          <a:prstGeom prst="leftRightArrow">
            <a:avLst>
              <a:gd name="adj1" fmla="val 62121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Read</a:t>
            </a:r>
            <a:endParaRPr lang="zh-CN" altLang="en-US" sz="24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BC388F4-B479-4721-9AA5-3E322DEE37B8}"/>
              </a:ext>
            </a:extLst>
          </p:cNvPr>
          <p:cNvSpPr/>
          <p:nvPr/>
        </p:nvSpPr>
        <p:spPr>
          <a:xfrm>
            <a:off x="994116" y="5162861"/>
            <a:ext cx="3141785" cy="824420"/>
          </a:xfrm>
          <a:prstGeom prst="roundRect">
            <a:avLst/>
          </a:prstGeom>
          <a:solidFill>
            <a:srgbClr val="006A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Pages can not</a:t>
            </a:r>
            <a:br>
              <a:rPr lang="en-US" altLang="zh-CN" sz="2400" dirty="0"/>
            </a:br>
            <a:r>
              <a:rPr lang="en-US" altLang="zh-CN" sz="2400" dirty="0"/>
              <a:t>be full filled</a:t>
            </a:r>
            <a:endParaRPr lang="zh-CN" altLang="en-US" sz="24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4BB7132-24AB-4582-9647-8D97A2A12A24}"/>
              </a:ext>
            </a:extLst>
          </p:cNvPr>
          <p:cNvSpPr/>
          <p:nvPr/>
        </p:nvSpPr>
        <p:spPr>
          <a:xfrm>
            <a:off x="7566069" y="5162861"/>
            <a:ext cx="3141785" cy="824420"/>
          </a:xfrm>
          <a:prstGeom prst="roundRect">
            <a:avLst/>
          </a:prstGeom>
          <a:solidFill>
            <a:srgbClr val="006A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 is stored compacted, no waste</a:t>
            </a:r>
            <a:endParaRPr lang="zh-CN" altLang="en-US" sz="2400" dirty="0"/>
          </a:p>
        </p:txBody>
      </p:sp>
      <p:sp>
        <p:nvSpPr>
          <p:cNvPr id="23" name="箭头: 左右 22">
            <a:extLst>
              <a:ext uri="{FF2B5EF4-FFF2-40B4-BE49-F238E27FC236}">
                <a16:creationId xmlns:a16="http://schemas.microsoft.com/office/drawing/2014/main" id="{D90D608C-4340-470B-B4A5-9006EDD70166}"/>
              </a:ext>
            </a:extLst>
          </p:cNvPr>
          <p:cNvSpPr/>
          <p:nvPr/>
        </p:nvSpPr>
        <p:spPr>
          <a:xfrm>
            <a:off x="4577859" y="5227954"/>
            <a:ext cx="2517531" cy="661294"/>
          </a:xfrm>
          <a:prstGeom prst="leftRightArrow">
            <a:avLst>
              <a:gd name="adj1" fmla="val 62121"/>
              <a:gd name="adj2" fmla="val 50000"/>
            </a:avLst>
          </a:prstGeom>
          <a:solidFill>
            <a:srgbClr val="843C0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Storage Space</a:t>
            </a:r>
            <a:endParaRPr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1C0CAB-8973-4F18-B106-0E85496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6357" cy="1325563"/>
          </a:xfrm>
        </p:spPr>
        <p:txBody>
          <a:bodyPr/>
          <a:lstStyle/>
          <a:p>
            <a:r>
              <a:rPr lang="en-US" altLang="zh-CN" dirty="0"/>
              <a:t>Why new storage engines using</a:t>
            </a:r>
            <a:r>
              <a:rPr lang="zh-CN" altLang="en-US" dirty="0"/>
              <a:t> </a:t>
            </a:r>
            <a:r>
              <a:rPr lang="en-US" altLang="zh-CN" dirty="0"/>
              <a:t>LSM Tree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799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4F5BA8-8B3A-42B6-B079-F9BA31A3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RocksDB Read &amp; Write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4EF287-087C-477B-BFA7-AB515D952BB2}"/>
              </a:ext>
            </a:extLst>
          </p:cNvPr>
          <p:cNvGrpSpPr/>
          <p:nvPr/>
        </p:nvGrpSpPr>
        <p:grpSpPr>
          <a:xfrm>
            <a:off x="554400" y="1728612"/>
            <a:ext cx="9097390" cy="4992121"/>
            <a:chOff x="2469344" y="1728612"/>
            <a:chExt cx="9097390" cy="49921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23A8F97-D091-464B-A26D-F0155CDF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44" y="1728612"/>
              <a:ext cx="9097390" cy="499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B061BF0-BE53-4204-A9C5-A6ED681DFC1A}"/>
                </a:ext>
              </a:extLst>
            </p:cNvPr>
            <p:cNvSpPr txBox="1"/>
            <p:nvPr/>
          </p:nvSpPr>
          <p:spPr>
            <a:xfrm>
              <a:off x="5946524" y="3236468"/>
              <a:ext cx="129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SkipList</a:t>
              </a:r>
            </a:p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MemTable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B15043D-0EF4-4EAF-888D-345C7B44963B}"/>
                </a:ext>
              </a:extLst>
            </p:cNvPr>
            <p:cNvSpPr txBox="1"/>
            <p:nvPr/>
          </p:nvSpPr>
          <p:spPr>
            <a:xfrm>
              <a:off x="8795333" y="3542568"/>
              <a:ext cx="2159922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BlockBasedTable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0DA256-F30E-43A5-B304-401B16768A0C}"/>
              </a:ext>
            </a:extLst>
          </p:cNvPr>
          <p:cNvGrpSpPr/>
          <p:nvPr/>
        </p:nvGrpSpPr>
        <p:grpSpPr>
          <a:xfrm>
            <a:off x="9511200" y="2764800"/>
            <a:ext cx="2065131" cy="3758184"/>
            <a:chOff x="510208" y="2171700"/>
            <a:chExt cx="2065131" cy="375818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6923B7D-72C0-45C8-8CE1-69150791674E}"/>
                </a:ext>
              </a:extLst>
            </p:cNvPr>
            <p:cNvSpPr/>
            <p:nvPr/>
          </p:nvSpPr>
          <p:spPr>
            <a:xfrm>
              <a:off x="654985" y="2171700"/>
              <a:ext cx="1765294" cy="3758184"/>
            </a:xfrm>
            <a:prstGeom prst="roundRect">
              <a:avLst/>
            </a:prstGeom>
            <a:solidFill>
              <a:srgbClr val="00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9763345-385F-445B-8C4D-C1EDF374F452}"/>
                </a:ext>
              </a:extLst>
            </p:cNvPr>
            <p:cNvSpPr txBox="1"/>
            <p:nvPr/>
          </p:nvSpPr>
          <p:spPr>
            <a:xfrm>
              <a:off x="510208" y="2615095"/>
              <a:ext cx="206513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</a:rPr>
                <a:t>Block</a:t>
              </a:r>
            </a:p>
            <a:p>
              <a:pPr algn="ctr"/>
              <a:r>
                <a:rPr lang="en-US" altLang="zh-CN" sz="3600" dirty="0">
                  <a:solidFill>
                    <a:schemeClr val="bg1"/>
                  </a:solidFill>
                </a:rPr>
                <a:t>Based</a:t>
              </a:r>
            </a:p>
            <a:p>
              <a:pPr algn="ctr"/>
              <a:r>
                <a:rPr lang="en-US" altLang="zh-CN" sz="3600" dirty="0">
                  <a:solidFill>
                    <a:schemeClr val="bg1"/>
                  </a:solidFill>
                </a:rPr>
                <a:t>Storing and </a:t>
              </a:r>
              <a:r>
                <a:rPr lang="en-US" altLang="zh-CN" sz="3200" dirty="0">
                  <a:solidFill>
                    <a:schemeClr val="bg1"/>
                  </a:solidFill>
                </a:rPr>
                <a:t>Searching</a:t>
              </a:r>
              <a:endParaRPr lang="en-US" altLang="zh-CN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40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4F5BA8-8B3A-42B6-B079-F9BA31A3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ToplingDB Read &amp; Write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9BE779-DD20-4310-80A1-F9B71661BB9E}"/>
              </a:ext>
            </a:extLst>
          </p:cNvPr>
          <p:cNvGrpSpPr/>
          <p:nvPr/>
        </p:nvGrpSpPr>
        <p:grpSpPr>
          <a:xfrm>
            <a:off x="554400" y="1728612"/>
            <a:ext cx="9097390" cy="4992121"/>
            <a:chOff x="2469344" y="1728612"/>
            <a:chExt cx="9097390" cy="49921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23A8F97-D091-464B-A26D-F0155CDF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44" y="1728612"/>
              <a:ext cx="9097390" cy="499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E7780F7-EAD0-44D8-9206-BA71444367ED}"/>
                </a:ext>
              </a:extLst>
            </p:cNvPr>
            <p:cNvGrpSpPr/>
            <p:nvPr/>
          </p:nvGrpSpPr>
          <p:grpSpPr>
            <a:xfrm>
              <a:off x="4840579" y="5258825"/>
              <a:ext cx="1781647" cy="1221655"/>
              <a:chOff x="4840579" y="5258825"/>
              <a:chExt cx="1781647" cy="122165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E9F528A-2BD2-4818-8B25-6E3DBB94C8C4}"/>
                  </a:ext>
                </a:extLst>
              </p:cNvPr>
              <p:cNvSpPr/>
              <p:nvPr/>
            </p:nvSpPr>
            <p:spPr>
              <a:xfrm>
                <a:off x="4856982" y="5258825"/>
                <a:ext cx="1734489" cy="1151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ABF1CE0-7773-4188-8C04-69246D9980AD}"/>
                  </a:ext>
                </a:extLst>
              </p:cNvPr>
              <p:cNvSpPr/>
              <p:nvPr/>
            </p:nvSpPr>
            <p:spPr>
              <a:xfrm>
                <a:off x="4840579" y="5810335"/>
                <a:ext cx="1765243" cy="91253"/>
              </a:xfrm>
              <a:custGeom>
                <a:avLst/>
                <a:gdLst>
                  <a:gd name="connsiteX0" fmla="*/ 0 w 1765243"/>
                  <a:gd name="connsiteY0" fmla="*/ 0 h 91253"/>
                  <a:gd name="connsiteX1" fmla="*/ 463351 w 1765243"/>
                  <a:gd name="connsiteY1" fmla="*/ 82009 h 91253"/>
                  <a:gd name="connsiteX2" fmla="*/ 973857 w 1765243"/>
                  <a:gd name="connsiteY2" fmla="*/ 84060 h 91253"/>
                  <a:gd name="connsiteX3" fmla="*/ 1765243 w 1765243"/>
                  <a:gd name="connsiteY3" fmla="*/ 34854 h 9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5243" h="91253">
                    <a:moveTo>
                      <a:pt x="0" y="0"/>
                    </a:moveTo>
                    <a:cubicBezTo>
                      <a:pt x="150521" y="33999"/>
                      <a:pt x="301042" y="67999"/>
                      <a:pt x="463351" y="82009"/>
                    </a:cubicBezTo>
                    <a:cubicBezTo>
                      <a:pt x="625660" y="96019"/>
                      <a:pt x="756875" y="91919"/>
                      <a:pt x="973857" y="84060"/>
                    </a:cubicBezTo>
                    <a:cubicBezTo>
                      <a:pt x="1190839" y="76201"/>
                      <a:pt x="1478041" y="55527"/>
                      <a:pt x="1765243" y="34854"/>
                    </a:cubicBezTo>
                  </a:path>
                </a:pathLst>
              </a:custGeom>
              <a:noFill/>
              <a:ln w="19050">
                <a:solidFill>
                  <a:srgbClr val="BC2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C84849-6ABC-4600-8A5B-99B776AED519}"/>
                  </a:ext>
                </a:extLst>
              </p:cNvPr>
              <p:cNvSpPr txBox="1"/>
              <p:nvPr/>
            </p:nvSpPr>
            <p:spPr>
              <a:xfrm>
                <a:off x="5033302" y="5557150"/>
                <a:ext cx="15889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 search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read on zipped data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D5FD108-6D97-4E3B-88EB-C1E760C55475}"/>
                </a:ext>
              </a:extLst>
            </p:cNvPr>
            <p:cNvSpPr txBox="1"/>
            <p:nvPr/>
          </p:nvSpPr>
          <p:spPr>
            <a:xfrm>
              <a:off x="5946524" y="3236468"/>
              <a:ext cx="129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CSPP</a:t>
              </a:r>
            </a:p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MemTable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298D6F2-DC8C-4E30-96F3-9EFA8361DA70}"/>
                </a:ext>
              </a:extLst>
            </p:cNvPr>
            <p:cNvSpPr txBox="1"/>
            <p:nvPr/>
          </p:nvSpPr>
          <p:spPr>
            <a:xfrm>
              <a:off x="8805080" y="3542568"/>
              <a:ext cx="2159922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Topling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Zip</a:t>
              </a: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Table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FE2CD4-0097-428A-9A8A-9735AF5F9BDA}"/>
              </a:ext>
            </a:extLst>
          </p:cNvPr>
          <p:cNvGrpSpPr/>
          <p:nvPr/>
        </p:nvGrpSpPr>
        <p:grpSpPr>
          <a:xfrm>
            <a:off x="9511200" y="2764800"/>
            <a:ext cx="2065131" cy="3758184"/>
            <a:chOff x="510208" y="2171700"/>
            <a:chExt cx="2065131" cy="375818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454D08A-7F22-41C6-8333-FA83162245B5}"/>
                </a:ext>
              </a:extLst>
            </p:cNvPr>
            <p:cNvSpPr/>
            <p:nvPr/>
          </p:nvSpPr>
          <p:spPr>
            <a:xfrm>
              <a:off x="654985" y="2171700"/>
              <a:ext cx="1765294" cy="3758184"/>
            </a:xfrm>
            <a:prstGeom prst="roundRect">
              <a:avLst/>
            </a:prstGeom>
            <a:solidFill>
              <a:srgbClr val="006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DB8AE39-3530-420C-8740-2D93BB1DF515}"/>
                </a:ext>
              </a:extLst>
            </p:cNvPr>
            <p:cNvSpPr txBox="1"/>
            <p:nvPr/>
          </p:nvSpPr>
          <p:spPr>
            <a:xfrm>
              <a:off x="510208" y="2615095"/>
              <a:ext cx="2065131" cy="261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bg1"/>
                  </a:solidFill>
                </a:rPr>
                <a:t>Searchable</a:t>
              </a:r>
              <a:br>
                <a:rPr lang="en-US" altLang="zh-CN" sz="2800" dirty="0">
                  <a:solidFill>
                    <a:schemeClr val="bg1"/>
                  </a:solidFill>
                </a:rPr>
              </a:br>
              <a:r>
                <a:rPr lang="en-US" altLang="zh-CN" sz="2800" dirty="0">
                  <a:solidFill>
                    <a:schemeClr val="bg1"/>
                  </a:solidFill>
                </a:rPr>
                <a:t>in memory</a:t>
              </a:r>
              <a:br>
                <a:rPr lang="en-US" altLang="zh-CN" sz="2800" dirty="0">
                  <a:solidFill>
                    <a:schemeClr val="bg1"/>
                  </a:solidFill>
                </a:rPr>
              </a:br>
              <a:r>
                <a:rPr lang="en-US" altLang="zh-CN" sz="2800" dirty="0">
                  <a:solidFill>
                    <a:schemeClr val="bg1"/>
                  </a:solidFill>
                </a:rPr>
                <a:t>Data Zip</a:t>
              </a:r>
              <a:br>
                <a:rPr lang="en-US" altLang="zh-CN" sz="2800" dirty="0">
                  <a:solidFill>
                    <a:schemeClr val="bg1"/>
                  </a:solidFill>
                </a:rPr>
              </a:br>
              <a:r>
                <a:rPr lang="en-US" altLang="zh-CN" sz="2800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22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07CBD7-9BF4-401D-A0F8-8571381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MyTopling: Shared Storage Replica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F53746-F563-4E2E-8603-82CC0D59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DDL replica: Using</a:t>
            </a:r>
            <a:r>
              <a:rPr lang="zh-CN" altLang="en-US" dirty="0"/>
              <a:t> </a:t>
            </a:r>
            <a:r>
              <a:rPr lang="en-US" altLang="zh-CN" dirty="0"/>
              <a:t>MySQL </a:t>
            </a:r>
            <a:r>
              <a:rPr lang="en-US" altLang="zh-CN" dirty="0" err="1"/>
              <a:t>binlog</a:t>
            </a:r>
            <a:r>
              <a:rPr lang="en-US" altLang="zh-CN" dirty="0"/>
              <a:t> replica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Primary node:</a:t>
            </a:r>
            <a:r>
              <a:rPr lang="zh-CN" altLang="en-US" dirty="0"/>
              <a:t> </a:t>
            </a:r>
            <a:r>
              <a:rPr lang="en-US" altLang="zh-CN" dirty="0"/>
              <a:t>Add param --</a:t>
            </a:r>
            <a:r>
              <a:rPr lang="en-US" altLang="zh-CN" dirty="0" err="1"/>
              <a:t>binlog</a:t>
            </a:r>
            <a:r>
              <a:rPr lang="en-US" altLang="zh-CN" dirty="0"/>
              <a:t>-</a:t>
            </a:r>
            <a:r>
              <a:rPr lang="en-US" altLang="zh-CN" dirty="0" err="1"/>
              <a:t>ddl</a:t>
            </a:r>
            <a:r>
              <a:rPr lang="en-US" altLang="zh-CN" dirty="0"/>
              <a:t>-only=ON/OFF</a:t>
            </a:r>
          </a:p>
          <a:p>
            <a:pPr lvl="2">
              <a:lnSpc>
                <a:spcPct val="120000"/>
              </a:lnSpc>
            </a:pP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DDL </a:t>
            </a:r>
            <a:r>
              <a:rPr lang="en-US" altLang="zh-CN" dirty="0" err="1"/>
              <a:t>binlog</a:t>
            </a:r>
            <a:r>
              <a:rPr lang="en-US" altLang="zh-CN" dirty="0"/>
              <a:t> event,</a:t>
            </a:r>
            <a:r>
              <a:rPr lang="zh-CN" altLang="en-US" dirty="0"/>
              <a:t> </a:t>
            </a:r>
            <a:r>
              <a:rPr lang="en-US" altLang="zh-CN" dirty="0"/>
              <a:t>discard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 err="1"/>
              <a:t>binlog</a:t>
            </a:r>
            <a:r>
              <a:rPr lang="en-US" altLang="zh-CN" dirty="0"/>
              <a:t> event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DML replica: Using</a:t>
            </a:r>
            <a:r>
              <a:rPr lang="zh-CN" altLang="en-US" dirty="0"/>
              <a:t> </a:t>
            </a:r>
            <a:r>
              <a:rPr lang="en-US" altLang="zh-CN" dirty="0"/>
              <a:t>ToplingDB Secondary Instance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Replica node </a:t>
            </a:r>
            <a:r>
              <a:rPr lang="en-US" altLang="zh-CN" dirty="0" err="1"/>
              <a:t>json</a:t>
            </a:r>
            <a:r>
              <a:rPr lang="en-US" altLang="zh-CN" dirty="0"/>
              <a:t> conf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Any DB using</a:t>
            </a:r>
            <a:r>
              <a:rPr lang="zh-CN" altLang="en-US" dirty="0"/>
              <a:t> </a:t>
            </a:r>
            <a:r>
              <a:rPr lang="en-US" altLang="zh-CN" dirty="0"/>
              <a:t>ToplingDB</a:t>
            </a:r>
            <a:br>
              <a:rPr lang="en-US" altLang="zh-CN" dirty="0"/>
            </a:br>
            <a:r>
              <a:rPr lang="en-US" altLang="zh-CN" dirty="0"/>
              <a:t>can be configured as</a:t>
            </a:r>
            <a:br>
              <a:rPr lang="en-US" altLang="zh-CN" dirty="0"/>
            </a:br>
            <a:r>
              <a:rPr lang="en-US" altLang="zh-CN" dirty="0"/>
              <a:t>shared storage replica</a:t>
            </a:r>
            <a:br>
              <a:rPr lang="en-US" altLang="zh-CN" dirty="0"/>
            </a:br>
            <a:r>
              <a:rPr lang="en-US" altLang="zh-CN" dirty="0"/>
              <a:t>by this way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E5288A-6013-40BC-8EFE-153DD0E7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230" y="4030573"/>
            <a:ext cx="5402322" cy="2075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D99CCF-490D-4767-B6AB-7390E8E65ED6}"/>
              </a:ext>
            </a:extLst>
          </p:cNvPr>
          <p:cNvSpPr/>
          <p:nvPr/>
        </p:nvSpPr>
        <p:spPr>
          <a:xfrm>
            <a:off x="6022428" y="4252185"/>
            <a:ext cx="4441371" cy="24774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E71BE1-80C8-42D1-909A-0D5F6E7F4AF7}"/>
              </a:ext>
            </a:extLst>
          </p:cNvPr>
          <p:cNvSpPr/>
          <p:nvPr/>
        </p:nvSpPr>
        <p:spPr>
          <a:xfrm>
            <a:off x="6022428" y="5848244"/>
            <a:ext cx="4441371" cy="24774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D91F4-380B-4E97-A4C2-E251D90F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 + L2 </a:t>
            </a:r>
            <a:r>
              <a:rPr lang="en-US" altLang="zh-CN" dirty="0">
                <a:sym typeface="Wingdings" panose="05000000000000000000" pitchFamily="2" charset="2"/>
              </a:rPr>
              <a:t> L2</a:t>
            </a:r>
            <a:endParaRPr lang="zh-CN" alt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553F68D6-15E6-4F1C-B792-D39B3C9C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00" y="3051930"/>
            <a:ext cx="7601889" cy="30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534BD1-784C-4A74-89B9-D66C0B959162}"/>
              </a:ext>
            </a:extLst>
          </p:cNvPr>
          <p:cNvSpPr/>
          <p:nvPr/>
        </p:nvSpPr>
        <p:spPr>
          <a:xfrm>
            <a:off x="838198" y="2110756"/>
            <a:ext cx="3240000" cy="425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L0,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ranges of files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intersection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L0 + L1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L1 Compact including all files on L0 and L1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L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ranges of files have no intersection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L0 &amp;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Compactions are running on DB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(frontend)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L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compactions are running on compaction worker cluster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(backend)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F47B72D-2E4E-424B-BED5-C887E3DD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11" y="2328582"/>
            <a:ext cx="7542518" cy="367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E12769-ADB6-405B-8F3F-3E7484CD3DB5}"/>
              </a:ext>
            </a:extLst>
          </p:cNvPr>
          <p:cNvSpPr/>
          <p:nvPr/>
        </p:nvSpPr>
        <p:spPr>
          <a:xfrm>
            <a:off x="8917216" y="2042556"/>
            <a:ext cx="3240000" cy="3170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cap of each level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Grows exponentially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range of each file on L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covers key ranges of multiple files on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40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B5E5E-46BE-4567-9CCF-CDF3F7EC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+ L3 </a:t>
            </a:r>
            <a:r>
              <a:rPr lang="en-US" altLang="zh-CN" dirty="0">
                <a:sym typeface="Wingdings" panose="05000000000000000000" pitchFamily="2" charset="2"/>
              </a:rPr>
              <a:t> L3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8807B2-ADC4-40BD-8838-98A9EAB6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00" y="2945873"/>
            <a:ext cx="7527448" cy="30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6740B6-E1A2-4D8C-8765-18CA0A074454}"/>
              </a:ext>
            </a:extLst>
          </p:cNvPr>
          <p:cNvSpPr/>
          <p:nvPr/>
        </p:nvSpPr>
        <p:spPr>
          <a:xfrm>
            <a:off x="838199" y="2110756"/>
            <a:ext cx="3240000" cy="425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L0,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Key ranges of files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have intersection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L0 + L1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L1 Compact including all files on L0 and L1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~ 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Key ranges of files have no intersection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L0 &amp;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L1 Compactions are running on DB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(frontend)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node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~ 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compactions are running on compaction worker cluster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(backend)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3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3AE95-E33B-4C7E-8317-738A1F30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</a:t>
            </a:r>
            <a:r>
              <a:rPr lang="zh-CN" altLang="en-US" b="0" i="0" dirty="0">
                <a:effectLst/>
              </a:rPr>
              <a:t> </a:t>
            </a:r>
            <a:r>
              <a:rPr lang="en-US" altLang="zh-CN" b="0" i="0" dirty="0">
                <a:effectLst/>
              </a:rPr>
              <a:t>Compactions run parallel</a:t>
            </a:r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2FA0FC-EE32-4497-B769-C567A0EC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90" y="2129349"/>
            <a:ext cx="7530446" cy="387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D3FC53-86AB-4132-AF40-C2B1E2577F5D}"/>
              </a:ext>
            </a:extLst>
          </p:cNvPr>
          <p:cNvSpPr/>
          <p:nvPr/>
        </p:nvSpPr>
        <p:spPr>
          <a:xfrm>
            <a:off x="838199" y="2110756"/>
            <a:ext cx="3239787" cy="4253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L0,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Key ranges of files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have intersection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L0 + L1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L1 Compact including all files on L0 and L1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~ 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Key ranges of files have no intersection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L0 &amp;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L1 Compactions are running on DB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(frontend)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node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~ 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compactions are running on compaction worker cluster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(backend)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401BE2-03D5-4F40-BC66-2D788E87E221}"/>
              </a:ext>
            </a:extLst>
          </p:cNvPr>
          <p:cNvSpPr/>
          <p:nvPr/>
        </p:nvSpPr>
        <p:spPr>
          <a:xfrm>
            <a:off x="8892242" y="683350"/>
            <a:ext cx="2819202" cy="3170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using compaction worker cluster, CPU is not a bottle neck, parallelization can be maximized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band with is expensive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compression, less bandwidth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19F1F-A453-4008-85BF-3957952C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Cloud Native Database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A33F5F2-C2AF-482A-877A-F424FF0F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56442" cy="823912"/>
          </a:xfrm>
        </p:spPr>
        <p:txBody>
          <a:bodyPr/>
          <a:lstStyle/>
          <a:p>
            <a:r>
              <a:rPr lang="en-US" altLang="zh-CN" dirty="0"/>
              <a:t>The Ideal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55EC9-117A-4747-A60A-946909441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556442" cy="3684588"/>
          </a:xfrm>
        </p:spPr>
        <p:txBody>
          <a:bodyPr/>
          <a:lstStyle/>
          <a:p>
            <a:r>
              <a:rPr lang="en-US" altLang="zh-CN" dirty="0"/>
              <a:t>Serverless(DBaaS)</a:t>
            </a:r>
          </a:p>
          <a:p>
            <a:r>
              <a:rPr lang="en-US" altLang="zh-CN" dirty="0"/>
              <a:t>Pay on Demand</a:t>
            </a:r>
          </a:p>
          <a:p>
            <a:r>
              <a:rPr lang="en-US" altLang="zh-CN" dirty="0"/>
              <a:t>Elastic Scaling</a:t>
            </a:r>
          </a:p>
          <a:p>
            <a:r>
              <a:rPr lang="en-US" altLang="zh-CN" dirty="0"/>
              <a:t>Infinite Scaling</a:t>
            </a:r>
          </a:p>
          <a:p>
            <a:r>
              <a:rPr lang="en-US" altLang="zh-CN" dirty="0"/>
              <a:t>OPS &amp; Monitoring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231E03E-1895-4CFB-8FD4-CB4BF06F6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453" y="1681163"/>
            <a:ext cx="6897935" cy="823912"/>
          </a:xfrm>
        </p:spPr>
        <p:txBody>
          <a:bodyPr/>
          <a:lstStyle/>
          <a:p>
            <a:r>
              <a:rPr lang="en-US" altLang="zh-CN" dirty="0"/>
              <a:t>MyTopling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FEFECB9-3473-43BA-88E0-F4CCDF6F5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453" y="2505075"/>
            <a:ext cx="74823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 MySQL Protocol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Both Computation</a:t>
            </a:r>
            <a:r>
              <a:rPr lang="zh-CN" altLang="en-US" dirty="0"/>
              <a:t> </a:t>
            </a:r>
            <a:r>
              <a:rPr lang="en-US" altLang="zh-CN" dirty="0"/>
              <a:t>&amp; Storage on Demand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Both Computation</a:t>
            </a:r>
            <a:r>
              <a:rPr lang="zh-CN" altLang="en-US" dirty="0"/>
              <a:t> </a:t>
            </a:r>
            <a:r>
              <a:rPr lang="en-US" altLang="zh-CN" dirty="0"/>
              <a:t>&amp; Storage Elastic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Tens of thousands</a:t>
            </a:r>
            <a:r>
              <a:rPr lang="en-US" altLang="zh-CN" sz="1600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PB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 Intelligent, SQL &amp; Engine level Monitoring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D030132-4F56-4774-873B-5DA97FD8D87C}"/>
              </a:ext>
            </a:extLst>
          </p:cNvPr>
          <p:cNvCxnSpPr>
            <a:cxnSpLocks/>
          </p:cNvCxnSpPr>
          <p:nvPr/>
        </p:nvCxnSpPr>
        <p:spPr>
          <a:xfrm>
            <a:off x="4280452" y="2810348"/>
            <a:ext cx="22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B61EBD-044C-4FEA-8B87-2A57CD77C13B}"/>
              </a:ext>
            </a:extLst>
          </p:cNvPr>
          <p:cNvCxnSpPr>
            <a:cxnSpLocks/>
          </p:cNvCxnSpPr>
          <p:nvPr/>
        </p:nvCxnSpPr>
        <p:spPr>
          <a:xfrm>
            <a:off x="3783496" y="3450559"/>
            <a:ext cx="7213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14DC941-9B22-4B91-A2D6-DC7568434D7D}"/>
              </a:ext>
            </a:extLst>
          </p:cNvPr>
          <p:cNvCxnSpPr>
            <a:cxnSpLocks/>
          </p:cNvCxnSpPr>
          <p:nvPr/>
        </p:nvCxnSpPr>
        <p:spPr>
          <a:xfrm>
            <a:off x="3552317" y="4096695"/>
            <a:ext cx="952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DEB6B75-1812-45F5-A08F-532879FE56FD}"/>
              </a:ext>
            </a:extLst>
          </p:cNvPr>
          <p:cNvCxnSpPr>
            <a:cxnSpLocks/>
          </p:cNvCxnSpPr>
          <p:nvPr/>
        </p:nvCxnSpPr>
        <p:spPr>
          <a:xfrm>
            <a:off x="3550852" y="4721108"/>
            <a:ext cx="9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BA6D202-AE18-443C-87CD-C966D5A67FAB}"/>
              </a:ext>
            </a:extLst>
          </p:cNvPr>
          <p:cNvCxnSpPr>
            <a:cxnSpLocks/>
          </p:cNvCxnSpPr>
          <p:nvPr/>
        </p:nvCxnSpPr>
        <p:spPr>
          <a:xfrm>
            <a:off x="4072882" y="5387441"/>
            <a:ext cx="43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3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62337-7A69-46D8-9AD4-CE0BED1C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</a:t>
            </a:r>
            <a:br>
              <a:rPr lang="en-US" altLang="zh-CN" dirty="0"/>
            </a:br>
            <a:r>
              <a:rPr lang="en-US" altLang="zh-CN" dirty="0"/>
              <a:t>Compaction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22B0C-0D6E-4669-AD86-EE138201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On data writing, compaction CPU usage is</a:t>
            </a:r>
            <a:r>
              <a:rPr lang="zh-CN" altLang="en-US" dirty="0"/>
              <a:t> </a:t>
            </a:r>
            <a:r>
              <a:rPr lang="en-US" altLang="zh-CN" dirty="0"/>
              <a:t>80%, even more than 90%</a:t>
            </a:r>
          </a:p>
          <a:p>
            <a:r>
              <a:rPr lang="en-US" altLang="zh-CN" dirty="0"/>
              <a:t>CPU load is limited(EX: &lt; 30%)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query latency</a:t>
            </a:r>
          </a:p>
          <a:p>
            <a:r>
              <a:rPr lang="en-US" altLang="zh-CN" dirty="0"/>
              <a:t>Compaction CPU is accounted in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</a:p>
          <a:p>
            <a:r>
              <a:rPr lang="en-US" altLang="zh-CN" dirty="0"/>
              <a:t>Compaction is background task, not in query path</a:t>
            </a:r>
          </a:p>
          <a:p>
            <a:endParaRPr lang="en-US" altLang="zh-CN" dirty="0"/>
          </a:p>
          <a:p>
            <a:r>
              <a:rPr lang="en-US" altLang="zh-CN" dirty="0"/>
              <a:t>Offloading</a:t>
            </a:r>
            <a:r>
              <a:rPr lang="zh-CN" altLang="en-US" dirty="0"/>
              <a:t> </a:t>
            </a:r>
            <a:r>
              <a:rPr lang="en-US" altLang="zh-CN" dirty="0"/>
              <a:t>compaction to dedicated elastic computation cluster</a:t>
            </a:r>
          </a:p>
          <a:p>
            <a:r>
              <a:rPr lang="en-US" altLang="zh-CN" dirty="0"/>
              <a:t>Using idle computation resources, cheaper</a:t>
            </a:r>
          </a:p>
          <a:p>
            <a:pPr lvl="1"/>
            <a:r>
              <a:rPr lang="en-US" altLang="zh-CN" dirty="0"/>
              <a:t>EX: AWS Hot Spot Instance</a:t>
            </a:r>
          </a:p>
          <a:p>
            <a:r>
              <a:rPr lang="en-US" altLang="zh-CN" dirty="0"/>
              <a:t>Sharing compaction cluster by multiple</a:t>
            </a:r>
            <a:br>
              <a:rPr lang="en-US" altLang="zh-CN" dirty="0"/>
            </a:br>
            <a:r>
              <a:rPr lang="en-US" altLang="zh-CN" dirty="0"/>
              <a:t>DB service instances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19F2F9-30A5-412F-9D65-D4F11CDA3A25}"/>
              </a:ext>
            </a:extLst>
          </p:cNvPr>
          <p:cNvSpPr/>
          <p:nvPr/>
        </p:nvSpPr>
        <p:spPr>
          <a:xfrm>
            <a:off x="5366084" y="260683"/>
            <a:ext cx="6561221" cy="1271338"/>
          </a:xfrm>
          <a:prstGeom prst="rect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658ACF-5A00-464C-BAF3-97309C04568B}"/>
              </a:ext>
            </a:extLst>
          </p:cNvPr>
          <p:cNvSpPr txBox="1"/>
          <p:nvPr/>
        </p:nvSpPr>
        <p:spPr>
          <a:xfrm>
            <a:off x="10321232" y="340714"/>
            <a:ext cx="158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All CPU quota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709A4D-2BE6-4875-9CC4-AF5AFD3B36FE}"/>
              </a:ext>
            </a:extLst>
          </p:cNvPr>
          <p:cNvSpPr/>
          <p:nvPr/>
        </p:nvSpPr>
        <p:spPr>
          <a:xfrm>
            <a:off x="5370095" y="365125"/>
            <a:ext cx="2530642" cy="1166896"/>
          </a:xfrm>
          <a:prstGeom prst="rect">
            <a:avLst/>
          </a:prstGeom>
          <a:solidFill>
            <a:srgbClr val="EE77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5DF751-3519-40E2-A325-C30D57A9168C}"/>
              </a:ext>
            </a:extLst>
          </p:cNvPr>
          <p:cNvSpPr/>
          <p:nvPr/>
        </p:nvSpPr>
        <p:spPr>
          <a:xfrm>
            <a:off x="5366084" y="469232"/>
            <a:ext cx="2145632" cy="106278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Compaction use </a:t>
            </a:r>
            <a:r>
              <a:rPr lang="zh-CN" altLang="en-US" dirty="0"/>
              <a:t> </a:t>
            </a:r>
            <a:r>
              <a:rPr lang="en-US" altLang="zh-CN" dirty="0"/>
              <a:t>80% of CPU quota</a:t>
            </a:r>
            <a:endParaRPr lang="zh-CN" altLang="en-US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4B44159A-3175-4D0A-9115-1BA991D4D8BD}"/>
              </a:ext>
            </a:extLst>
          </p:cNvPr>
          <p:cNvSpPr/>
          <p:nvPr/>
        </p:nvSpPr>
        <p:spPr>
          <a:xfrm>
            <a:off x="8048737" y="365125"/>
            <a:ext cx="1689402" cy="613327"/>
          </a:xfrm>
          <a:prstGeom prst="wedgeRoundRectCallout">
            <a:avLst>
              <a:gd name="adj1" fmla="val -59140"/>
              <a:gd name="adj2" fmla="val -23232"/>
              <a:gd name="adj3" fmla="val 16667"/>
            </a:avLst>
          </a:prstGeom>
          <a:solidFill>
            <a:srgbClr val="EE7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Limit CPU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utilization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D898E7-8BE2-4167-BE7B-044B8A1198FD}"/>
              </a:ext>
            </a:extLst>
          </p:cNvPr>
          <p:cNvSpPr/>
          <p:nvPr/>
        </p:nvSpPr>
        <p:spPr>
          <a:xfrm>
            <a:off x="7511716" y="4567988"/>
            <a:ext cx="4415589" cy="1271338"/>
          </a:xfrm>
          <a:prstGeom prst="rect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5739BFE9-5AAA-48D4-AF33-C15B5C7DBFBA}"/>
              </a:ext>
            </a:extLst>
          </p:cNvPr>
          <p:cNvSpPr/>
          <p:nvPr/>
        </p:nvSpPr>
        <p:spPr>
          <a:xfrm>
            <a:off x="10051367" y="1825625"/>
            <a:ext cx="581526" cy="2513764"/>
          </a:xfrm>
          <a:prstGeom prst="downArrow">
            <a:avLst>
              <a:gd name="adj1" fmla="val 50000"/>
              <a:gd name="adj2" fmla="val 68621"/>
            </a:avLst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26B4B1-A37F-4ADC-A7F0-2E60ABCF5821}"/>
              </a:ext>
            </a:extLst>
          </p:cNvPr>
          <p:cNvSpPr txBox="1"/>
          <p:nvPr/>
        </p:nvSpPr>
        <p:spPr>
          <a:xfrm>
            <a:off x="8092661" y="4835800"/>
            <a:ext cx="3346174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</a:rPr>
              <a:t>Dedicated compaction node,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</a:rPr>
              <a:t>CPU utilization is up 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90%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6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1E61A-49E3-4A08-BAEF-893AB9C7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Maximize Parallelization by</a:t>
            </a:r>
            <a:br>
              <a:rPr lang="en-US" altLang="zh-CN" dirty="0"/>
            </a:br>
            <a:r>
              <a:rPr lang="en-US" altLang="zh-CN" dirty="0"/>
              <a:t>Distributed compaction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2A8CF0C-AF9B-4D97-8F6F-177980E2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3417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L0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L1 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L1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L2 </a:t>
            </a:r>
            <a:r>
              <a:rPr lang="en-US" altLang="zh-CN" dirty="0">
                <a:sym typeface="Wingdings" panose="05000000000000000000" pitchFamily="2" charset="2"/>
              </a:rPr>
              <a:t>can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not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be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paralleled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L0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L1 </a:t>
            </a:r>
            <a:r>
              <a:rPr lang="en-US" altLang="zh-CN" dirty="0"/>
              <a:t>must be fast:</a:t>
            </a:r>
            <a:r>
              <a:rPr lang="zh-CN" altLang="en-US" dirty="0"/>
              <a:t> </a:t>
            </a:r>
            <a:r>
              <a:rPr lang="en-US" altLang="zh-CN" dirty="0"/>
              <a:t>otherwise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L0 will be flooded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L1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  <a:r>
              <a:rPr lang="en-US" altLang="zh-CN" dirty="0"/>
              <a:t>must be fast: otherwise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L0 can not compact to L1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Increase parallelization: let L0 SST size be much larger than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L1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L0L1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Single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c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ompaction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,</a:t>
            </a:r>
            <a:r>
              <a:rPr lang="zh-CN" altLang="en-US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increasing</a:t>
            </a:r>
            <a:r>
              <a:rPr lang="zh-CN" altLang="en-US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threads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(subcompact)</a:t>
            </a:r>
          </a:p>
          <a:p>
            <a:pPr lvl="2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SST Random Sampling Keys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a typeface="华文仿宋" panose="02010600040101010101" pitchFamily="2" charset="-122"/>
              </a:rPr>
              <a:t>: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a typeface="华文仿宋" panose="02010600040101010101" pitchFamily="2" charset="-122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ea typeface="华文仿宋" panose="02010600040101010101" pitchFamily="2" charset="-122"/>
              </a:rPr>
              <a:t>make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subcompact size more evenly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L1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L2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Multiple</a:t>
            </a:r>
            <a:r>
              <a:rPr lang="zh-CN" altLang="en-US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华文仿宋" panose="02010600040101010101" pitchFamily="2" charset="-122"/>
                <a:sym typeface="Wingdings" panose="05000000000000000000" pitchFamily="2" charset="2"/>
              </a:rPr>
              <a:t>c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ompactions, increasing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number of compactions</a:t>
            </a:r>
          </a:p>
        </p:txBody>
      </p:sp>
    </p:spTree>
    <p:extLst>
      <p:ext uri="{BB962C8B-B14F-4D97-AF65-F5344CB8AC3E}">
        <p14:creationId xmlns:p14="http://schemas.microsoft.com/office/powerpoint/2010/main" val="258511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7254F-5D31-4016-87E6-1A1F300D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4531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Distributed bulk data load and index building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6A5F3-3F80-42C8-9C1C-D4BB10626B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LOAD DATA INFILE …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CREATE INEX … ON …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Populating source files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Compacting source files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Committing result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669C216-3CCE-42EA-AA90-24327771D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00530" cy="4351338"/>
          </a:xfrm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Topling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CSPP AutoSort SST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distributed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compaction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Ingesting to ToplingDB storage engine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BAAE6A3-6B79-46CB-9367-779B0EE80113}"/>
              </a:ext>
            </a:extLst>
          </p:cNvPr>
          <p:cNvSpPr/>
          <p:nvPr/>
        </p:nvSpPr>
        <p:spPr>
          <a:xfrm>
            <a:off x="4955225" y="3507248"/>
            <a:ext cx="1188000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828ED25-A98F-4534-A876-F7B0C423FB82}"/>
              </a:ext>
            </a:extLst>
          </p:cNvPr>
          <p:cNvSpPr/>
          <p:nvPr/>
        </p:nvSpPr>
        <p:spPr>
          <a:xfrm>
            <a:off x="4955225" y="4016352"/>
            <a:ext cx="1188000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121B151-D1A1-4F51-8F15-C5B4B1ECCACB}"/>
              </a:ext>
            </a:extLst>
          </p:cNvPr>
          <p:cNvSpPr/>
          <p:nvPr/>
        </p:nvSpPr>
        <p:spPr>
          <a:xfrm>
            <a:off x="4955225" y="4525456"/>
            <a:ext cx="1188000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34ABF2-CDF0-4848-8182-6A6842C920AE}"/>
              </a:ext>
            </a:extLst>
          </p:cNvPr>
          <p:cNvSpPr txBox="1"/>
          <p:nvPr/>
        </p:nvSpPr>
        <p:spPr>
          <a:xfrm>
            <a:off x="2770377" y="5505418"/>
            <a:ext cx="582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Speeding up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30x+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526BC-C582-458D-88F0-EF23064C5FBE}"/>
              </a:ext>
            </a:extLst>
          </p:cNvPr>
          <p:cNvSpPr txBox="1"/>
          <p:nvPr/>
        </p:nvSpPr>
        <p:spPr>
          <a:xfrm>
            <a:off x="5387008" y="20086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Utilizing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distributed compaction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99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208CF-72B6-4B8D-9F6D-166A2848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 searchable in memory compression algorithm(used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SST)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E05F2C-29CE-4E7A-A774-D5B11DD8E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833117"/>
              </p:ext>
            </p:extLst>
          </p:nvPr>
        </p:nvGraphicFramePr>
        <p:xfrm>
          <a:off x="557350" y="2338251"/>
          <a:ext cx="10842169" cy="3379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7929">
                  <a:extLst>
                    <a:ext uri="{9D8B030D-6E8A-4147-A177-3AD203B41FA5}">
                      <a16:colId xmlns:a16="http://schemas.microsoft.com/office/drawing/2014/main" val="4099331868"/>
                    </a:ext>
                  </a:extLst>
                </a:gridCol>
                <a:gridCol w="1618031">
                  <a:extLst>
                    <a:ext uri="{9D8B030D-6E8A-4147-A177-3AD203B41FA5}">
                      <a16:colId xmlns:a16="http://schemas.microsoft.com/office/drawing/2014/main" val="2556052965"/>
                    </a:ext>
                  </a:extLst>
                </a:gridCol>
                <a:gridCol w="1035007">
                  <a:extLst>
                    <a:ext uri="{9D8B030D-6E8A-4147-A177-3AD203B41FA5}">
                      <a16:colId xmlns:a16="http://schemas.microsoft.com/office/drawing/2014/main" val="1441957707"/>
                    </a:ext>
                  </a:extLst>
                </a:gridCol>
                <a:gridCol w="1035402">
                  <a:extLst>
                    <a:ext uri="{9D8B030D-6E8A-4147-A177-3AD203B41FA5}">
                      <a16:colId xmlns:a16="http://schemas.microsoft.com/office/drawing/2014/main" val="716154966"/>
                    </a:ext>
                  </a:extLst>
                </a:gridCol>
                <a:gridCol w="1667943">
                  <a:extLst>
                    <a:ext uri="{9D8B030D-6E8A-4147-A177-3AD203B41FA5}">
                      <a16:colId xmlns:a16="http://schemas.microsoft.com/office/drawing/2014/main" val="2212190130"/>
                    </a:ext>
                  </a:extLst>
                </a:gridCol>
                <a:gridCol w="2777857">
                  <a:extLst>
                    <a:ext uri="{9D8B030D-6E8A-4147-A177-3AD203B41FA5}">
                      <a16:colId xmlns:a16="http://schemas.microsoft.com/office/drawing/2014/main" val="3719183301"/>
                    </a:ext>
                  </a:extLst>
                </a:gridCol>
              </a:tblGrid>
              <a:tr h="8664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zh-CN" sz="24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Topling Searchable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Compression</a:t>
                      </a:r>
                      <a:endParaRPr lang="zh-CN" sz="20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 Based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Compression</a:t>
                      </a:r>
                      <a:endParaRPr lang="zh-CN" sz="20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zh-CN" sz="24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410041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2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Compression Ratio</a:t>
                      </a:r>
                      <a:endParaRPr lang="zh-CN" sz="22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Gains All</a:t>
                      </a: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Mid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not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Gain All,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Compromise</a:t>
                      </a:r>
                      <a:endParaRPr lang="zh-CN" sz="20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 Based </a:t>
                      </a: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compression needs block cache, consumes more memory</a:t>
                      </a: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25380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2200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Access Speed</a:t>
                      </a:r>
                      <a:endParaRPr lang="zh-CN" sz="2200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High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Low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659317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</a:t>
                      </a:r>
                      <a:r>
                        <a:rPr lang="en-US" altLang="zh-CN" sz="2000" kern="100" dirty="0">
                          <a:solidFill>
                            <a:srgbClr val="FFD9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Cheap SSD</a:t>
                      </a:r>
                      <a:endParaRPr lang="en-US" altLang="zh-CN" sz="2200" kern="100" dirty="0">
                        <a:solidFill>
                          <a:srgbClr val="FFD9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DRAM is much more expensive than SSD</a:t>
                      </a:r>
                      <a:endParaRPr lang="zh-CN" sz="2000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80871"/>
                  </a:ext>
                </a:extLst>
              </a:tr>
              <a:tr h="62836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</a:t>
                      </a:r>
                      <a:r>
                        <a:rPr lang="en-US" altLang="zh-CN" sz="2000" kern="100" dirty="0">
                          <a:solidFill>
                            <a:srgbClr val="FFD9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</a:t>
                      </a:r>
                      <a:r>
                        <a:rPr lang="en-US" altLang="zh-CN" sz="20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kern="100" dirty="0">
                          <a:solidFill>
                            <a:srgbClr val="FFD9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DRAM</a:t>
                      </a: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006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zh-CN" sz="2400" b="1" kern="1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75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7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42F75-CD73-4101-9BAE-762A7044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ToplingDB: Speed up data feeding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56B9A-2864-4491-B9FE-D22E9C361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299579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Compaction bottle necks resolved</a:t>
            </a:r>
          </a:p>
          <a:p>
            <a:r>
              <a:rPr lang="en-US" altLang="zh-CN" dirty="0"/>
              <a:t>Data feeding becomes new bottle neck</a:t>
            </a:r>
          </a:p>
          <a:p>
            <a:pPr lvl="1"/>
            <a:r>
              <a:rPr lang="en-US" altLang="zh-CN" dirty="0"/>
              <a:t>Is SkipList MemTable the fastest?</a:t>
            </a:r>
          </a:p>
          <a:p>
            <a:pPr lvl="1"/>
            <a:r>
              <a:rPr lang="en-US" altLang="zh-CN" dirty="0"/>
              <a:t>Can transaction be speed up?</a:t>
            </a:r>
          </a:p>
          <a:p>
            <a:pPr lvl="2"/>
            <a:r>
              <a:rPr lang="en-US" altLang="zh-CN" dirty="0"/>
              <a:t>Is SkipList </a:t>
            </a:r>
            <a:r>
              <a:rPr lang="en-US" altLang="zh-CN" b="1" dirty="0" err="1"/>
              <a:t>W</a:t>
            </a:r>
            <a:r>
              <a:rPr lang="en-US" altLang="zh-CN" sz="1600" dirty="0" err="1"/>
              <a:t>rite</a:t>
            </a:r>
            <a:r>
              <a:rPr lang="en-US" altLang="zh-CN" b="1" dirty="0" err="1"/>
              <a:t>B</a:t>
            </a:r>
            <a:r>
              <a:rPr lang="en-US" altLang="zh-CN" sz="1600" dirty="0" err="1"/>
              <a:t>atch</a:t>
            </a:r>
            <a:r>
              <a:rPr lang="en-US" altLang="zh-CN" b="1" dirty="0" err="1"/>
              <a:t>W</a:t>
            </a:r>
            <a:r>
              <a:rPr lang="en-US" altLang="zh-CN" sz="1600" dirty="0" err="1"/>
              <a:t>ith</a:t>
            </a:r>
            <a:r>
              <a:rPr lang="en-US" altLang="zh-CN" b="1" dirty="0" err="1"/>
              <a:t>I</a:t>
            </a:r>
            <a:r>
              <a:rPr lang="en-US" altLang="zh-CN" sz="1600" dirty="0" err="1"/>
              <a:t>ndex</a:t>
            </a:r>
            <a:r>
              <a:rPr lang="en-US" altLang="zh-CN" sz="1600" dirty="0"/>
              <a:t> </a:t>
            </a:r>
            <a:r>
              <a:rPr lang="en-US" altLang="zh-CN" sz="2200" dirty="0"/>
              <a:t>the fastest?</a:t>
            </a:r>
            <a:endParaRPr lang="en-US" altLang="zh-CN" sz="1800" dirty="0"/>
          </a:p>
          <a:p>
            <a:pPr lvl="2"/>
            <a:r>
              <a:rPr lang="en-US" altLang="zh-CN" dirty="0"/>
              <a:t>Can Locking be faster?</a:t>
            </a:r>
          </a:p>
          <a:p>
            <a:pPr lvl="1"/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MemTable Flush a must?</a:t>
            </a:r>
          </a:p>
          <a:p>
            <a:pPr lvl="2"/>
            <a:r>
              <a:rPr lang="en-US" altLang="zh-CN" dirty="0"/>
              <a:t>L0 SSTs living very short </a:t>
            </a:r>
          </a:p>
          <a:p>
            <a:pPr lvl="2"/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compacted to</a:t>
            </a:r>
            <a:r>
              <a:rPr lang="zh-CN" altLang="en-US" dirty="0"/>
              <a:t> </a:t>
            </a:r>
            <a:r>
              <a:rPr lang="en-US" altLang="zh-CN" dirty="0"/>
              <a:t>L1 very</a:t>
            </a:r>
            <a:r>
              <a:rPr lang="zh-CN" altLang="en-US" dirty="0"/>
              <a:t> </a:t>
            </a:r>
            <a:r>
              <a:rPr lang="en-US" altLang="zh-CN" dirty="0"/>
              <a:t>soon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A1FEBE-CDB7-4A69-A921-FAACC261E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7778" y="1825625"/>
            <a:ext cx="4216022" cy="4351338"/>
          </a:xfrm>
        </p:spPr>
        <p:txBody>
          <a:bodyPr>
            <a:normAutofit fontScale="925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CSPP MemTable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sz="2000" dirty="0"/>
              <a:t>CSPP WBWI</a:t>
            </a:r>
          </a:p>
          <a:p>
            <a:pPr lvl="1"/>
            <a:r>
              <a:rPr lang="en-US" altLang="zh-CN" sz="2000" dirty="0"/>
              <a:t>Array Based Hash Table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Omiting</a:t>
            </a:r>
            <a:r>
              <a:rPr lang="zh-CN" altLang="en-US" dirty="0"/>
              <a:t> </a:t>
            </a:r>
            <a:r>
              <a:rPr lang="en-US" altLang="zh-CN" dirty="0"/>
              <a:t>L0 Flush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9BA59B1-B455-454F-AEBB-70BE2F395E4B}"/>
              </a:ext>
            </a:extLst>
          </p:cNvPr>
          <p:cNvSpPr/>
          <p:nvPr/>
        </p:nvSpPr>
        <p:spPr>
          <a:xfrm>
            <a:off x="6027530" y="3144609"/>
            <a:ext cx="1594918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EE79FA2-C32A-4274-8E64-5C380DF0178B}"/>
              </a:ext>
            </a:extLst>
          </p:cNvPr>
          <p:cNvSpPr/>
          <p:nvPr/>
        </p:nvSpPr>
        <p:spPr>
          <a:xfrm>
            <a:off x="6715248" y="4057646"/>
            <a:ext cx="907200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B441CA0-2FD9-4A29-9353-CDF7973ABBA4}"/>
              </a:ext>
            </a:extLst>
          </p:cNvPr>
          <p:cNvSpPr/>
          <p:nvPr/>
        </p:nvSpPr>
        <p:spPr>
          <a:xfrm>
            <a:off x="4807248" y="4463626"/>
            <a:ext cx="2815200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344F065-FA57-42BA-A26D-88D61FBEB546}"/>
              </a:ext>
            </a:extLst>
          </p:cNvPr>
          <p:cNvSpPr/>
          <p:nvPr/>
        </p:nvSpPr>
        <p:spPr>
          <a:xfrm>
            <a:off x="5585790" y="5370814"/>
            <a:ext cx="2036657" cy="132805"/>
          </a:xfrm>
          <a:prstGeom prst="right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A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87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4C268-0DC7-4232-9FB2-4CB54ADE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MemTable: </a:t>
            </a:r>
            <a:r>
              <a:rPr lang="en-US" altLang="zh-CN" sz="4000" b="1" dirty="0">
                <a:latin typeface="+mn-ea"/>
                <a:ea typeface="+mn-ea"/>
              </a:rPr>
              <a:t>C</a:t>
            </a:r>
            <a:r>
              <a:rPr lang="en-US" altLang="zh-CN" sz="4000" dirty="0"/>
              <a:t>rash </a:t>
            </a:r>
            <a:r>
              <a:rPr lang="en-US" altLang="zh-CN" sz="4000" b="1" dirty="0">
                <a:latin typeface="+mn-ea"/>
                <a:ea typeface="+mn-ea"/>
              </a:rPr>
              <a:t>S</a:t>
            </a:r>
            <a:r>
              <a:rPr lang="en-US" altLang="zh-CN" sz="4000" dirty="0"/>
              <a:t>afe </a:t>
            </a:r>
            <a:r>
              <a:rPr lang="en-US" altLang="zh-CN" sz="4000" b="1" dirty="0">
                <a:latin typeface="+mn-ea"/>
                <a:ea typeface="+mn-ea"/>
              </a:rPr>
              <a:t>P</a:t>
            </a:r>
            <a:r>
              <a:rPr lang="en-US" altLang="zh-CN" sz="4000" dirty="0"/>
              <a:t>arallel </a:t>
            </a:r>
            <a:r>
              <a:rPr lang="en-US" altLang="zh-CN" sz="4000" b="1" dirty="0">
                <a:latin typeface="+mn-ea"/>
                <a:ea typeface="+mn-ea"/>
              </a:rPr>
              <a:t>P</a:t>
            </a:r>
            <a:r>
              <a:rPr lang="en-US" altLang="zh-CN" sz="4000" dirty="0"/>
              <a:t>atricia Trie</a:t>
            </a:r>
            <a:endParaRPr lang="zh-CN" altLang="en-US" sz="4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72A823-5D3C-454A-94D6-FDACFEB54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RocksDB </a:t>
            </a:r>
            <a:r>
              <a:rPr lang="en-US" altLang="zh-CN" dirty="0" err="1"/>
              <a:t>MemTables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403D4-D74E-4788-9E1D-F481BB35E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87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SkipList was a bottle neck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Huge number of small values</a:t>
            </a:r>
          </a:p>
          <a:p>
            <a:pPr lvl="2">
              <a:lnSpc>
                <a:spcPct val="130000"/>
              </a:lnSpc>
            </a:pPr>
            <a:r>
              <a:rPr lang="en-US" altLang="zh-CN" sz="1800" dirty="0"/>
              <a:t>EX: secondary index</a:t>
            </a:r>
            <a:r>
              <a:rPr lang="zh-CN" altLang="en-US" sz="1800" dirty="0"/>
              <a:t> </a:t>
            </a:r>
            <a:r>
              <a:rPr lang="en-US" altLang="zh-CN" sz="1800" dirty="0"/>
              <a:t>value is</a:t>
            </a:r>
            <a:r>
              <a:rPr lang="zh-CN" altLang="en-US" sz="1800" dirty="0"/>
              <a:t> </a:t>
            </a:r>
            <a:r>
              <a:rPr lang="en-US" altLang="zh-CN" sz="1800" dirty="0"/>
              <a:t>empty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featured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/>
              <a:t>Hash,CukooHash</a:t>
            </a:r>
            <a:r>
              <a:rPr lang="en-US" altLang="zh-CN" sz="2000" dirty="0"/>
              <a:t> are</a:t>
            </a:r>
            <a:r>
              <a:rPr lang="zh-CN" altLang="en-US" sz="2000" dirty="0"/>
              <a:t> </a:t>
            </a:r>
            <a:r>
              <a:rPr lang="en-US" altLang="zh-CN" sz="2000" dirty="0"/>
              <a:t>unordered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/>
              <a:t>vector is in fact not searchable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66E7AB-636F-4599-9693-2EFD96545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ToplingDB CSPP MemTable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0DE1D60-5414-4366-AB26-0830D8B23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76843" cy="3987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Lower RAM usage(SkipList*30%)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Single large memory chunk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Using offset instead of pointer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Single thread 8x faster</a:t>
            </a:r>
            <a:r>
              <a:rPr lang="zh-CN" altLang="en-US" dirty="0"/>
              <a:t> </a:t>
            </a:r>
            <a:r>
              <a:rPr lang="en-US" altLang="zh-CN" dirty="0"/>
              <a:t>than SkipList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linear scaling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Even faster than</a:t>
            </a:r>
            <a:r>
              <a:rPr lang="zh-CN" altLang="en-US" dirty="0"/>
              <a:t> </a:t>
            </a:r>
            <a:r>
              <a:rPr lang="en-US" altLang="zh-CN" dirty="0"/>
              <a:t>vector MemTable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vector write needs locking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vector needs sorting on Flush SST</a:t>
            </a:r>
          </a:p>
        </p:txBody>
      </p:sp>
    </p:spTree>
    <p:extLst>
      <p:ext uri="{BB962C8B-B14F-4D97-AF65-F5344CB8AC3E}">
        <p14:creationId xmlns:p14="http://schemas.microsoft.com/office/powerpoint/2010/main" val="3178959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DCDFB-CED3-4343-A8D3-96D18A57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 CSPP(</a:t>
            </a:r>
            <a:r>
              <a:rPr lang="en-US" altLang="zh-CN" b="1" dirty="0">
                <a:latin typeface="+mn-ea"/>
                <a:ea typeface="+mn-ea"/>
              </a:rPr>
              <a:t>C</a:t>
            </a:r>
            <a:r>
              <a:rPr lang="en-US" altLang="zh-CN" dirty="0"/>
              <a:t>rash </a:t>
            </a:r>
            <a:r>
              <a:rPr lang="en-US" altLang="zh-CN" b="1" dirty="0">
                <a:latin typeface="+mn-ea"/>
                <a:ea typeface="+mn-ea"/>
              </a:rPr>
              <a:t>S</a:t>
            </a:r>
            <a:r>
              <a:rPr lang="en-US" altLang="zh-CN" dirty="0"/>
              <a:t>afe </a:t>
            </a:r>
            <a:r>
              <a:rPr lang="en-US" altLang="zh-CN" b="1" dirty="0">
                <a:latin typeface="+mn-ea"/>
                <a:ea typeface="+mn-ea"/>
              </a:rPr>
              <a:t>P</a:t>
            </a:r>
            <a:r>
              <a:rPr lang="en-US" altLang="zh-CN" dirty="0"/>
              <a:t>arallel </a:t>
            </a:r>
            <a:r>
              <a:rPr lang="en-US" altLang="zh-CN" b="1" dirty="0">
                <a:latin typeface="+mn-ea"/>
                <a:ea typeface="+mn-ea"/>
              </a:rPr>
              <a:t>P</a:t>
            </a:r>
            <a:r>
              <a:rPr lang="en-US" altLang="zh-CN" dirty="0"/>
              <a:t>atricia)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81DD726-FE16-49F7-93BC-5DCEC7C0D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MemTable</a:t>
            </a:r>
          </a:p>
          <a:p>
            <a:r>
              <a:rPr lang="en-US" altLang="zh-CN" dirty="0"/>
              <a:t>WBWI(</a:t>
            </a:r>
            <a:r>
              <a:rPr lang="en-US" altLang="zh-CN" sz="2000" b="1" dirty="0" err="1"/>
              <a:t>W</a:t>
            </a:r>
            <a:r>
              <a:rPr lang="en-US" altLang="zh-CN" sz="1600" dirty="0" err="1"/>
              <a:t>rite</a:t>
            </a:r>
            <a:r>
              <a:rPr lang="en-US" altLang="zh-CN" sz="2000" b="1" dirty="0" err="1"/>
              <a:t>B</a:t>
            </a:r>
            <a:r>
              <a:rPr lang="en-US" altLang="zh-CN" sz="1600" dirty="0" err="1"/>
              <a:t>atch</a:t>
            </a:r>
            <a:r>
              <a:rPr lang="en-US" altLang="zh-CN" sz="2000" b="1" dirty="0" err="1"/>
              <a:t>W</a:t>
            </a:r>
            <a:r>
              <a:rPr lang="en-US" altLang="zh-CN" sz="1600" dirty="0" err="1"/>
              <a:t>ith</a:t>
            </a:r>
            <a:r>
              <a:rPr lang="en-US" altLang="zh-CN" sz="2000" b="1" dirty="0" err="1"/>
              <a:t>I</a:t>
            </a:r>
            <a:r>
              <a:rPr lang="en-US" altLang="zh-CN" sz="1600" dirty="0" err="1"/>
              <a:t>ndex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 err="1"/>
              <a:t>txn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Fast SST</a:t>
            </a:r>
          </a:p>
          <a:p>
            <a:pPr lvl="1"/>
            <a:r>
              <a:rPr lang="en-US" altLang="zh-CN" dirty="0"/>
              <a:t>For L0 &amp; L1, speed first</a:t>
            </a:r>
          </a:p>
          <a:p>
            <a:r>
              <a:rPr lang="en-US" altLang="zh-CN" dirty="0"/>
              <a:t>Auto Sort SST</a:t>
            </a:r>
          </a:p>
          <a:p>
            <a:pPr lvl="1"/>
            <a:r>
              <a:rPr lang="en-US" altLang="zh-CN" dirty="0"/>
              <a:t>MyTopling Index Building</a:t>
            </a:r>
          </a:p>
          <a:p>
            <a:pPr lvl="1"/>
            <a:r>
              <a:rPr lang="en-US" altLang="zh-CN" dirty="0"/>
              <a:t>Speed up 30x+</a:t>
            </a:r>
            <a:endParaRPr lang="zh-CN" altLang="en-US" dirty="0"/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8D13B87B-4B49-483A-A40F-44B705443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85757"/>
              </p:ext>
            </p:extLst>
          </p:nvPr>
        </p:nvGraphicFramePr>
        <p:xfrm>
          <a:off x="5151120" y="1878496"/>
          <a:ext cx="6167844" cy="449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948">
                  <a:extLst>
                    <a:ext uri="{9D8B030D-6E8A-4147-A177-3AD203B41FA5}">
                      <a16:colId xmlns:a16="http://schemas.microsoft.com/office/drawing/2014/main" val="1110478933"/>
                    </a:ext>
                  </a:extLst>
                </a:gridCol>
                <a:gridCol w="2055948">
                  <a:extLst>
                    <a:ext uri="{9D8B030D-6E8A-4147-A177-3AD203B41FA5}">
                      <a16:colId xmlns:a16="http://schemas.microsoft.com/office/drawing/2014/main" val="2535048377"/>
                    </a:ext>
                  </a:extLst>
                </a:gridCol>
                <a:gridCol w="2055948">
                  <a:extLst>
                    <a:ext uri="{9D8B030D-6E8A-4147-A177-3AD203B41FA5}">
                      <a16:colId xmlns:a16="http://schemas.microsoft.com/office/drawing/2014/main" val="1053405395"/>
                    </a:ext>
                  </a:extLst>
                </a:gridCol>
              </a:tblGrid>
              <a:tr h="778034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LockFree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SkipList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CSPP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73871"/>
                  </a:ext>
                </a:extLst>
              </a:tr>
              <a:tr h="50746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</a:t>
                      </a:r>
                    </a:p>
                    <a:p>
                      <a:pPr algn="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Searching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884395"/>
                  </a:ext>
                </a:extLst>
              </a:tr>
              <a:tr h="50746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thread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2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937861"/>
                  </a:ext>
                </a:extLst>
              </a:tr>
              <a:tr h="50746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2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(~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x)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564439"/>
                  </a:ext>
                </a:extLst>
              </a:tr>
              <a:tr h="50746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altLang="en-US" sz="2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 usage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2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900233"/>
                  </a:ext>
                </a:extLst>
              </a:tr>
              <a:tr h="52792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place update</a:t>
                      </a:r>
                      <a:endParaRPr lang="zh-CN" altLang="en-US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Writing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Copy On Write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839807"/>
                  </a:ext>
                </a:extLst>
              </a:tr>
              <a:tr h="50746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Crash Safe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693940"/>
                  </a:ext>
                </a:extLst>
              </a:tr>
            </a:tbl>
          </a:graphicData>
        </a:graphic>
      </p:graphicFrame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9F098623-7F8C-4F57-B238-63476528649A}"/>
              </a:ext>
            </a:extLst>
          </p:cNvPr>
          <p:cNvSpPr/>
          <p:nvPr/>
        </p:nvSpPr>
        <p:spPr>
          <a:xfrm>
            <a:off x="7643948" y="2066108"/>
            <a:ext cx="1173480" cy="45284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492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94BEA-789A-49B7-AE37-BF8468A5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std::</a:t>
            </a:r>
            <a:r>
              <a:rPr lang="en-US" altLang="zh-CN" sz="4000" dirty="0" err="1"/>
              <a:t>unordered_map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BF46D9-9165-46CF-8080-BDEAA11EBB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Locking is core of transaction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Hash Table heavily</a:t>
            </a:r>
          </a:p>
          <a:p>
            <a:r>
              <a:rPr lang="en-US" altLang="zh-CN" dirty="0"/>
              <a:t>Hash node needs mem </a:t>
            </a:r>
            <a:r>
              <a:rPr lang="en-US" altLang="zh-CN" dirty="0" err="1"/>
              <a:t>alloc</a:t>
            </a:r>
            <a:endParaRPr lang="en-US" altLang="zh-CN" dirty="0"/>
          </a:p>
          <a:p>
            <a:pPr lvl="1"/>
            <a:r>
              <a:rPr lang="en-US" altLang="zh-CN" dirty="0"/>
              <a:t>mem </a:t>
            </a:r>
            <a:r>
              <a:rPr lang="en-US" altLang="zh-CN" dirty="0" err="1"/>
              <a:t>alloc</a:t>
            </a:r>
            <a:r>
              <a:rPr lang="en-US" altLang="zh-CN" dirty="0"/>
              <a:t>/free boring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fragments Killing CPU Cache</a:t>
            </a:r>
          </a:p>
          <a:p>
            <a:r>
              <a:rPr lang="en-US" altLang="zh-CN" dirty="0"/>
              <a:t>Typical Hash Key types</a:t>
            </a:r>
          </a:p>
          <a:p>
            <a:pPr lvl="1"/>
            <a:r>
              <a:rPr lang="en-US" altLang="zh-CN" dirty="0"/>
              <a:t>Integer</a:t>
            </a:r>
          </a:p>
          <a:p>
            <a:pPr lvl="1"/>
            <a:r>
              <a:rPr lang="en-US" altLang="zh-CN" dirty="0"/>
              <a:t>string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AE3C84-5617-40F2-97C3-C83581538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928359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Using array index instead of </a:t>
            </a:r>
            <a:r>
              <a:rPr lang="en-US" altLang="zh-CN" dirty="0" err="1"/>
              <a:t>ptr</a:t>
            </a:r>
            <a:endParaRPr lang="en-US" altLang="zh-CN" dirty="0"/>
          </a:p>
          <a:p>
            <a:r>
              <a:rPr lang="en-US" altLang="zh-CN" dirty="0"/>
              <a:t>Large mem chunk,</a:t>
            </a:r>
            <a:r>
              <a:rPr lang="zh-CN" altLang="en-US" dirty="0"/>
              <a:t> </a:t>
            </a:r>
            <a:r>
              <a:rPr lang="en-US" altLang="zh-CN" dirty="0"/>
              <a:t>compacted</a:t>
            </a:r>
          </a:p>
          <a:p>
            <a:r>
              <a:rPr lang="en-US" altLang="zh-CN" dirty="0" err="1"/>
              <a:t>gold_hash_map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solidFill>
                  <a:srgbClr val="7F7F7F"/>
                </a:solidFill>
              </a:rPr>
              <a:t>hash_strmap</a:t>
            </a:r>
            <a:r>
              <a:rPr lang="en-US" altLang="zh-CN" dirty="0">
                <a:solidFill>
                  <a:srgbClr val="7F7F7F"/>
                </a:solidFill>
              </a:rPr>
              <a:t>:</a:t>
            </a:r>
            <a:r>
              <a:rPr lang="zh-CN" altLang="en-US" dirty="0">
                <a:solidFill>
                  <a:srgbClr val="7F7F7F"/>
                </a:solidFill>
              </a:rPr>
              <a:t> </a:t>
            </a:r>
            <a:r>
              <a:rPr lang="en-US" altLang="zh-CN" dirty="0">
                <a:solidFill>
                  <a:srgbClr val="7F7F7F"/>
                </a:solidFill>
              </a:rPr>
              <a:t>string</a:t>
            </a:r>
            <a:r>
              <a:rPr lang="zh-CN" altLang="en-US" dirty="0">
                <a:solidFill>
                  <a:srgbClr val="7F7F7F"/>
                </a:solidFill>
              </a:rPr>
              <a:t> </a:t>
            </a:r>
            <a:r>
              <a:rPr lang="en-US" altLang="zh-CN" dirty="0">
                <a:solidFill>
                  <a:srgbClr val="7F7F7F"/>
                </a:solidFill>
              </a:rPr>
              <a:t>specialization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2A58D1C-6984-41AD-B17C-3E12868C3DCB}"/>
              </a:ext>
            </a:extLst>
          </p:cNvPr>
          <p:cNvSpPr txBox="1">
            <a:spLocks/>
          </p:cNvSpPr>
          <p:nvPr/>
        </p:nvSpPr>
        <p:spPr>
          <a:xfrm>
            <a:off x="6172200" y="365125"/>
            <a:ext cx="5928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Array Based Hash Table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032975-7DE8-4651-A81A-EAC0C054AFB3}"/>
              </a:ext>
            </a:extLst>
          </p:cNvPr>
          <p:cNvGrpSpPr/>
          <p:nvPr/>
        </p:nvGrpSpPr>
        <p:grpSpPr>
          <a:xfrm>
            <a:off x="5914981" y="3542208"/>
            <a:ext cx="6096000" cy="1776549"/>
            <a:chOff x="5784669" y="3542208"/>
            <a:chExt cx="6096000" cy="177654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BE8572B-5EFC-4331-933E-501230E39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4669" y="3542208"/>
              <a:ext cx="6096000" cy="1776549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EC4031F-1FA9-4F70-A1DB-6E730390D302}"/>
                </a:ext>
              </a:extLst>
            </p:cNvPr>
            <p:cNvSpPr/>
            <p:nvPr/>
          </p:nvSpPr>
          <p:spPr>
            <a:xfrm>
              <a:off x="7968343" y="5033555"/>
              <a:ext cx="2878183" cy="250371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9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Optional Hash Cache</a:t>
              </a:r>
              <a:endParaRPr lang="zh-CN" altLang="en-US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56573-0811-434D-BDE7-231564CBB249}"/>
              </a:ext>
            </a:extLst>
          </p:cNvPr>
          <p:cNvSpPr/>
          <p:nvPr/>
        </p:nvSpPr>
        <p:spPr>
          <a:xfrm>
            <a:off x="11058661" y="4593464"/>
            <a:ext cx="774878" cy="321972"/>
          </a:xfrm>
          <a:prstGeom prst="round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ED188C-BDF3-4458-85E7-E65ED70C5750}"/>
              </a:ext>
            </a:extLst>
          </p:cNvPr>
          <p:cNvSpPr txBox="1"/>
          <p:nvPr/>
        </p:nvSpPr>
        <p:spPr>
          <a:xfrm>
            <a:off x="6763555" y="5965069"/>
            <a:ext cx="399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strpool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strlen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= offset[i+1] – offset[</a:t>
            </a:r>
            <a:r>
              <a:rPr lang="en-US" altLang="zh-CN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zh-CN" altLang="en-US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7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C44AA-23C3-4521-9EC8-DF07D81C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2-Dimentional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Lock Partitioning: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Reducing lock contentions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5D01938-5DAB-4800-A1D8-979BD1B2D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RocksDB Partitioning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336B63-B459-4D37-A2AD-96B3DE91F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part_idx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hash(key) % num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Any table hash into any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1 thread per table, lock contentions are heavy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4C35D1-14F6-4F89-BB09-5208F783A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MyTopling Partitioning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表格 9">
            <a:extLst>
              <a:ext uri="{FF2B5EF4-FFF2-40B4-BE49-F238E27FC236}">
                <a16:creationId xmlns:a16="http://schemas.microsoft.com/office/drawing/2014/main" id="{9655A1DD-3E4C-43E4-8B32-2BA7158FF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82720"/>
              </p:ext>
            </p:extLst>
          </p:nvPr>
        </p:nvGraphicFramePr>
        <p:xfrm>
          <a:off x="942009" y="3877515"/>
          <a:ext cx="4336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77">
                  <a:extLst>
                    <a:ext uri="{9D8B030D-6E8A-4147-A177-3AD203B41FA5}">
                      <a16:colId xmlns:a16="http://schemas.microsoft.com/office/drawing/2014/main" val="604487208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3619442387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1530203723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3000691712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2498913777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1087698128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60854511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1504819492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3139966047"/>
                    </a:ext>
                  </a:extLst>
                </a:gridCol>
                <a:gridCol w="433677">
                  <a:extLst>
                    <a:ext uri="{9D8B030D-6E8A-4147-A177-3AD203B41FA5}">
                      <a16:colId xmlns:a16="http://schemas.microsoft.com/office/drawing/2014/main" val="33887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08505"/>
                  </a:ext>
                </a:extLst>
              </a:tr>
            </a:tbl>
          </a:graphicData>
        </a:graphic>
      </p:graphicFrame>
      <p:sp>
        <p:nvSpPr>
          <p:cNvPr id="46" name="内容占位符 8">
            <a:extLst>
              <a:ext uri="{FF2B5EF4-FFF2-40B4-BE49-F238E27FC236}">
                <a16:creationId xmlns:a16="http://schemas.microsoft.com/office/drawing/2014/main" id="{4A6D7860-D29E-4EA1-89B2-5F1D90C2B33C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900530" cy="3807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Same table hash into same row</a:t>
            </a:r>
          </a:p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Partition to columns in one row</a:t>
            </a:r>
          </a:p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When 1 thread per table, lock contentions and CPU Cache are light</a:t>
            </a:r>
            <a:endParaRPr lang="zh-CN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0" name="内容占位符 49">
            <a:extLst>
              <a:ext uri="{FF2B5EF4-FFF2-40B4-BE49-F238E27FC236}">
                <a16:creationId xmlns:a16="http://schemas.microsoft.com/office/drawing/2014/main" id="{65EC7E1B-C107-47BF-834E-92FC6B1889C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50713915"/>
              </p:ext>
            </p:extLst>
          </p:nvPr>
        </p:nvGraphicFramePr>
        <p:xfrm>
          <a:off x="6277956" y="2432255"/>
          <a:ext cx="4406900" cy="18161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180544991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44539486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9266559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7446161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90798401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57095401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461378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6613786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1075543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275868617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723108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t1</a:t>
                      </a:r>
                    </a:p>
                  </a:txBody>
                  <a:tcPr marL="72000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754982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t5,t8</a:t>
                      </a:r>
                    </a:p>
                  </a:txBody>
                  <a:tcPr marL="72000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616334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t2,t4</a:t>
                      </a:r>
                    </a:p>
                  </a:txBody>
                  <a:tcPr marL="72000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05608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t7</a:t>
                      </a:r>
                    </a:p>
                  </a:txBody>
                  <a:tcPr marL="72000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59372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t6,t3</a:t>
                      </a:r>
                    </a:p>
                  </a:txBody>
                  <a:tcPr marL="72000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3175" marR="3175" marT="31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48855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D710FA5-2095-42DD-959E-780EBA556874}"/>
              </a:ext>
            </a:extLst>
          </p:cNvPr>
          <p:cNvCxnSpPr>
            <a:cxnSpLocks/>
          </p:cNvCxnSpPr>
          <p:nvPr/>
        </p:nvCxnSpPr>
        <p:spPr>
          <a:xfrm flipH="1">
            <a:off x="1569413" y="3006726"/>
            <a:ext cx="506762" cy="87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FED1563-CFBE-41D2-BA34-97089AEA09C2}"/>
              </a:ext>
            </a:extLst>
          </p:cNvPr>
          <p:cNvCxnSpPr>
            <a:cxnSpLocks/>
          </p:cNvCxnSpPr>
          <p:nvPr/>
        </p:nvCxnSpPr>
        <p:spPr>
          <a:xfrm>
            <a:off x="2288209" y="3006726"/>
            <a:ext cx="1006784" cy="87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D6A9A-8CDC-4E04-879A-AC8FEAFD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Omiting</a:t>
            </a:r>
            <a:r>
              <a:rPr lang="zh-CN" altLang="en-US" dirty="0"/>
              <a:t> </a:t>
            </a:r>
            <a:r>
              <a:rPr lang="en-US" altLang="zh-CN" dirty="0"/>
              <a:t>L0 Flush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9E1D7D-4606-4201-A32A-D5C972061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MemTable Flush(run background) to</a:t>
            </a:r>
            <a:r>
              <a:rPr lang="zh-CN" altLang="en-US" dirty="0"/>
              <a:t> </a:t>
            </a:r>
            <a:r>
              <a:rPr lang="en-US" altLang="zh-CN" dirty="0"/>
              <a:t>L0 SST 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</a:p>
          <a:p>
            <a:pPr lvl="1"/>
            <a:r>
              <a:rPr lang="en-US" altLang="zh-CN" dirty="0"/>
              <a:t>Producing CPU &amp; IO spike, impacting query(run foreground) latency</a:t>
            </a:r>
          </a:p>
          <a:p>
            <a:r>
              <a:rPr lang="en-US" altLang="zh-CN" dirty="0"/>
              <a:t>L0 SST is</a:t>
            </a:r>
            <a:r>
              <a:rPr lang="zh-CN" altLang="en-US" dirty="0"/>
              <a:t> </a:t>
            </a:r>
            <a:r>
              <a:rPr lang="en-US" altLang="zh-CN" dirty="0"/>
              <a:t>Compacted to</a:t>
            </a:r>
            <a:r>
              <a:rPr lang="zh-CN" altLang="en-US" dirty="0"/>
              <a:t> 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very soon, lifetime is very short</a:t>
            </a:r>
          </a:p>
          <a:p>
            <a:r>
              <a:rPr lang="en-US" altLang="zh-CN" dirty="0"/>
              <a:t>Data in MemTable has copy in</a:t>
            </a:r>
            <a:r>
              <a:rPr lang="zh-CN" altLang="en-US" dirty="0"/>
              <a:t> </a:t>
            </a:r>
            <a:r>
              <a:rPr lang="en-US" altLang="zh-CN" dirty="0"/>
              <a:t>WAL log</a:t>
            </a:r>
          </a:p>
          <a:p>
            <a:pPr lvl="1"/>
            <a:r>
              <a:rPr lang="en-US" altLang="zh-CN" dirty="0"/>
              <a:t>Data in WAL Log is hot, lying in </a:t>
            </a:r>
            <a:r>
              <a:rPr lang="en-US" altLang="zh-CN" dirty="0" err="1"/>
              <a:t>PageCache</a:t>
            </a:r>
            <a:r>
              <a:rPr lang="en-US" altLang="zh-CN" dirty="0"/>
              <a:t> memory</a:t>
            </a:r>
          </a:p>
          <a:p>
            <a:pPr lvl="1"/>
            <a:r>
              <a:rPr lang="en-US" altLang="zh-CN" dirty="0"/>
              <a:t>Once Flushed</a:t>
            </a:r>
            <a:r>
              <a:rPr lang="zh-CN" altLang="en-US" dirty="0"/>
              <a:t> </a:t>
            </a:r>
            <a:r>
              <a:rPr lang="en-US" altLang="zh-CN" dirty="0"/>
              <a:t>to L0, data in L0 SST(</a:t>
            </a:r>
            <a:r>
              <a:rPr lang="en-US" altLang="zh-CN" dirty="0" err="1"/>
              <a:t>PageCache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is another copy</a:t>
            </a:r>
          </a:p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MemTable just act as index(storing </a:t>
            </a:r>
            <a:r>
              <a:rPr lang="en-US" altLang="zh-CN" dirty="0">
                <a:solidFill>
                  <a:srgbClr val="C00000"/>
                </a:solidFill>
                <a:ea typeface="仿宋" panose="02010609060101010101" pitchFamily="49" charset="-122"/>
              </a:rPr>
              <a:t>offsets to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WAL Log)</a:t>
            </a:r>
          </a:p>
          <a:p>
            <a:pPr lvl="1"/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Data has just one copy(in</a:t>
            </a:r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WAL Log &amp; its </a:t>
            </a:r>
            <a:r>
              <a:rPr lang="en-US" altLang="zh-CN" dirty="0" err="1">
                <a:solidFill>
                  <a:srgbClr val="7F7F7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PageCache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WAL Log + MemTable act as a virtual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SST</a:t>
            </a:r>
            <a:r>
              <a:rPr lang="en-US" altLang="zh-CN" dirty="0">
                <a:solidFill>
                  <a:srgbClr val="C00000"/>
                </a:solidFill>
                <a:ea typeface="仿宋" panose="02010609060101010101" pitchFamily="49" charset="-122"/>
              </a:rPr>
              <a:t>,</a:t>
            </a:r>
            <a:r>
              <a:rPr lang="zh-CN" altLang="en-US" dirty="0">
                <a:solidFill>
                  <a:srgbClr val="C00000"/>
                </a:solidFill>
                <a:ea typeface="仿宋" panose="02010609060101010101" pitchFamily="49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仿宋" panose="02010609060101010101" pitchFamily="49" charset="-122"/>
              </a:rPr>
              <a:t>c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ompact to L1 directly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4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3811B-AE13-4E4E-8967-53455456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1199812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Parallel Patterns: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&amp; Task decomposition</a:t>
            </a:r>
            <a:endParaRPr lang="zh-CN" altLang="en-US" sz="4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16355C-01CD-4CED-9844-DF6409ED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sz="2400" dirty="0"/>
              <a:t>decomposition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3DA1DC-BE81-412D-AF0F-CF88A9203A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Decompose data into parts</a:t>
            </a:r>
          </a:p>
          <a:p>
            <a:r>
              <a:rPr lang="en-US" altLang="zh-CN" dirty="0"/>
              <a:t>Each part is on an EU*</a:t>
            </a:r>
          </a:p>
          <a:p>
            <a:r>
              <a:rPr lang="en-US" altLang="zh-CN" dirty="0"/>
              <a:t>Suitable scenarios</a:t>
            </a:r>
          </a:p>
          <a:p>
            <a:pPr lvl="1"/>
            <a:r>
              <a:rPr lang="en-US" altLang="zh-CN" dirty="0"/>
              <a:t>less communication between EUs</a:t>
            </a:r>
          </a:p>
          <a:p>
            <a:pPr lvl="1"/>
            <a:r>
              <a:rPr lang="en-US" altLang="zh-CN" dirty="0"/>
              <a:t>same computation on different EU</a:t>
            </a:r>
          </a:p>
          <a:p>
            <a:r>
              <a:rPr lang="en-US" altLang="zh-CN" dirty="0"/>
              <a:t>Typical example</a:t>
            </a:r>
          </a:p>
          <a:p>
            <a:pPr lvl="1"/>
            <a:r>
              <a:rPr lang="en-US" altLang="zh-CN" dirty="0"/>
              <a:t>Share Nothing</a:t>
            </a:r>
            <a:r>
              <a:rPr lang="en-US" altLang="zh-CN" sz="1500" dirty="0"/>
              <a:t>(unified computation &amp; storage)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995321-A352-41F5-B7F2-80D5DBFC3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sz="2400" dirty="0"/>
              <a:t>decomposition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C32684-3526-4D03-BC87-9C24D6199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6258339" cy="368458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Decompose task into functions</a:t>
            </a:r>
          </a:p>
          <a:p>
            <a:r>
              <a:rPr lang="en-US" altLang="zh-CN" dirty="0"/>
              <a:t>Each functions is on an EU</a:t>
            </a:r>
          </a:p>
          <a:p>
            <a:r>
              <a:rPr lang="en-US" altLang="zh-CN" dirty="0"/>
              <a:t>Suitable scenarios</a:t>
            </a:r>
          </a:p>
          <a:p>
            <a:pPr lvl="1"/>
            <a:r>
              <a:rPr lang="en-US" altLang="zh-CN" dirty="0"/>
              <a:t>less relations between functions</a:t>
            </a:r>
          </a:p>
          <a:p>
            <a:pPr lvl="1"/>
            <a:r>
              <a:rPr lang="en-US" altLang="zh-CN" dirty="0"/>
              <a:t>different </a:t>
            </a:r>
            <a:r>
              <a:rPr lang="en-US" altLang="zh-CN" sz="2200" dirty="0"/>
              <a:t>computation on different functions</a:t>
            </a:r>
            <a:endParaRPr lang="en-US" altLang="zh-CN" dirty="0"/>
          </a:p>
          <a:p>
            <a:r>
              <a:rPr lang="en-US" altLang="zh-CN" dirty="0"/>
              <a:t>Typical example</a:t>
            </a:r>
          </a:p>
          <a:p>
            <a:pPr lvl="1"/>
            <a:r>
              <a:rPr lang="en-US" altLang="zh-CN" dirty="0"/>
              <a:t>Share Everything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(separated computation &amp; storage)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229BE3-F2F1-4F77-9C39-6F9140C0BB6E}"/>
              </a:ext>
            </a:extLst>
          </p:cNvPr>
          <p:cNvSpPr txBox="1"/>
          <p:nvPr/>
        </p:nvSpPr>
        <p:spPr>
          <a:xfrm>
            <a:off x="5080000" y="6253715"/>
            <a:ext cx="49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EU*: execution unit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86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1A70CA-5A34-4769-90FA-DDED5FBB7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0EC62AD-33CB-4B05-A711-5342CDBB5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42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4E70C-0B72-42F1-91B4-B78C18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ToplingDB:</a:t>
            </a:r>
            <a:r>
              <a:rPr lang="zh-CN" altLang="en-US" dirty="0"/>
              <a:t> </a:t>
            </a:r>
            <a:r>
              <a:rPr lang="en-US" altLang="zh-CN" dirty="0"/>
              <a:t>Frontend/Backend</a:t>
            </a:r>
            <a:r>
              <a:rPr lang="zh-CN" altLang="en-US" dirty="0"/>
              <a:t> </a:t>
            </a:r>
            <a:r>
              <a:rPr lang="en-US" altLang="zh-CN" dirty="0"/>
              <a:t>separation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7C8DBFF-6FB5-49EC-8CA7-788583CEB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0" dirty="0">
                <a:solidFill>
                  <a:prstClr val="black"/>
                </a:solidFill>
                <a:ea typeface="等线" panose="02010600030101010101" pitchFamily="2" charset="-122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eparated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computation &amp; storage</a:t>
            </a:r>
            <a:endParaRPr lang="zh-CN" altLang="en-US" sz="24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2FCA35-C4C1-4474-97B6-F1BAB9D31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AWS Aurora  &amp; </a:t>
            </a:r>
            <a:r>
              <a:rPr lang="zh-CN" altLang="en-US" dirty="0"/>
              <a:t> </a:t>
            </a:r>
            <a:r>
              <a:rPr lang="en-US" altLang="zh-CN" dirty="0"/>
              <a:t>PolarDB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Shared Storage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Elastic scaling computation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Elastic scaling storage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320DC8A-3AC1-4A5A-8293-C7D21E2BD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39678" cy="823912"/>
          </a:xfrm>
        </p:spPr>
        <p:txBody>
          <a:bodyPr>
            <a:norm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Separated </a:t>
            </a:r>
            <a:r>
              <a:rPr lang="en-US" altLang="zh-CN" b="0" dirty="0"/>
              <a:t>Frontend/Backend computation</a:t>
            </a:r>
            <a:endParaRPr lang="zh-CN" altLang="en-US" sz="2400" b="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5F9FE70-24F3-4042-8385-233AEF4FF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823226" cy="3684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Based on SCS</a:t>
            </a:r>
            <a:r>
              <a:rPr lang="en-US" altLang="zh-CN" sz="1200" dirty="0"/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eparated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omputation &amp;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torage</a:t>
            </a:r>
            <a:r>
              <a:rPr lang="en-US" altLang="zh-CN" sz="1200" dirty="0"/>
              <a:t>)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dirty="0"/>
              <a:t>Frontend nodes serving users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Backend nodes batch computing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Frontend &amp; Backend scaling </a:t>
            </a:r>
            <a:r>
              <a:rPr lang="en-US" altLang="zh-CN" dirty="0" err="1"/>
              <a:t>indenpendently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494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2C6F0D8-BD65-4BB9-9067-373FA962DD0A}"/>
              </a:ext>
            </a:extLst>
          </p:cNvPr>
          <p:cNvSpPr/>
          <p:nvPr/>
        </p:nvSpPr>
        <p:spPr>
          <a:xfrm>
            <a:off x="587302" y="1585720"/>
            <a:ext cx="10846010" cy="141901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0676AA-DB4E-42FD-80B4-ED637AA94D66}"/>
              </a:ext>
            </a:extLst>
          </p:cNvPr>
          <p:cNvSpPr/>
          <p:nvPr/>
        </p:nvSpPr>
        <p:spPr>
          <a:xfrm>
            <a:off x="1669089" y="2368109"/>
            <a:ext cx="1454883" cy="436606"/>
          </a:xfrm>
          <a:prstGeom prst="roundRect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 Service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5812448-BE5E-4C10-875D-C1B7F5259F2B}"/>
              </a:ext>
            </a:extLst>
          </p:cNvPr>
          <p:cNvSpPr/>
          <p:nvPr/>
        </p:nvSpPr>
        <p:spPr>
          <a:xfrm>
            <a:off x="3503743" y="2368109"/>
            <a:ext cx="1454883" cy="436606"/>
          </a:xfrm>
          <a:prstGeom prst="roundRect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 Service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9001828-882B-4800-923D-4122C1A22FD6}"/>
              </a:ext>
            </a:extLst>
          </p:cNvPr>
          <p:cNvSpPr/>
          <p:nvPr/>
        </p:nvSpPr>
        <p:spPr>
          <a:xfrm>
            <a:off x="5338397" y="2368109"/>
            <a:ext cx="1454883" cy="436606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 Service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0E54755-F42B-451B-9F52-206447E2C800}"/>
              </a:ext>
            </a:extLst>
          </p:cNvPr>
          <p:cNvSpPr/>
          <p:nvPr/>
        </p:nvSpPr>
        <p:spPr>
          <a:xfrm>
            <a:off x="7173051" y="2368109"/>
            <a:ext cx="1454883" cy="436606"/>
          </a:xfrm>
          <a:prstGeom prst="roundRect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 Service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2B207D1-679C-4B7F-B436-FC278ACF9F98}"/>
              </a:ext>
            </a:extLst>
          </p:cNvPr>
          <p:cNvSpPr/>
          <p:nvPr/>
        </p:nvSpPr>
        <p:spPr>
          <a:xfrm>
            <a:off x="9007705" y="2371347"/>
            <a:ext cx="1454883" cy="436606"/>
          </a:xfrm>
          <a:prstGeom prst="roundRect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 Service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矩形: 圆角 10">
            <a:extLst>
              <a:ext uri="{FF2B5EF4-FFF2-40B4-BE49-F238E27FC236}">
                <a16:creationId xmlns:a16="http://schemas.microsoft.com/office/drawing/2014/main" id="{68601545-5565-44BE-ADEC-6C15C145CDAC}"/>
              </a:ext>
            </a:extLst>
          </p:cNvPr>
          <p:cNvSpPr/>
          <p:nvPr/>
        </p:nvSpPr>
        <p:spPr>
          <a:xfrm>
            <a:off x="587301" y="3443981"/>
            <a:ext cx="10846010" cy="57986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Elastic, Distributed, Shared Storage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8CF104BD-EFDB-4941-9C24-650DBB6AC7F5}"/>
              </a:ext>
            </a:extLst>
          </p:cNvPr>
          <p:cNvSpPr/>
          <p:nvPr/>
        </p:nvSpPr>
        <p:spPr>
          <a:xfrm>
            <a:off x="5364245" y="1616400"/>
            <a:ext cx="2065807" cy="579600"/>
          </a:xfrm>
          <a:prstGeom prst="wedgeRoundRectCallout">
            <a:avLst>
              <a:gd name="adj1" fmla="val -25340"/>
              <a:gd name="adj2" fmla="val 80318"/>
              <a:gd name="adj3" fmla="val 16667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(Leader)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9D553D3-E6A3-4909-B16A-553B95A76E7B}"/>
              </a:ext>
            </a:extLst>
          </p:cNvPr>
          <p:cNvSpPr/>
          <p:nvPr/>
        </p:nvSpPr>
        <p:spPr>
          <a:xfrm>
            <a:off x="1930398" y="1617163"/>
            <a:ext cx="2232993" cy="581200"/>
          </a:xfrm>
          <a:prstGeom prst="wedgeRoundRectCallout">
            <a:avLst>
              <a:gd name="adj1" fmla="val -28820"/>
              <a:gd name="adj2" fmla="val 79019"/>
              <a:gd name="adj3" fmla="val 16667"/>
            </a:avLst>
          </a:prstGeom>
          <a:solidFill>
            <a:srgbClr val="006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Read 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(Follower)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20CEAA6C-5C53-4CF4-9595-E617D2A390EB}"/>
              </a:ext>
            </a:extLst>
          </p:cNvPr>
          <p:cNvSpPr/>
          <p:nvPr/>
        </p:nvSpPr>
        <p:spPr>
          <a:xfrm>
            <a:off x="2122284" y="2908348"/>
            <a:ext cx="304125" cy="432000"/>
          </a:xfrm>
          <a:prstGeom prst="down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箭头: 下 65">
            <a:extLst>
              <a:ext uri="{FF2B5EF4-FFF2-40B4-BE49-F238E27FC236}">
                <a16:creationId xmlns:a16="http://schemas.microsoft.com/office/drawing/2014/main" id="{4A8E118E-2961-4A60-9FDC-E96D77DD4411}"/>
              </a:ext>
            </a:extLst>
          </p:cNvPr>
          <p:cNvSpPr/>
          <p:nvPr/>
        </p:nvSpPr>
        <p:spPr>
          <a:xfrm>
            <a:off x="3987484" y="2908348"/>
            <a:ext cx="304125" cy="432000"/>
          </a:xfrm>
          <a:prstGeom prst="down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E5A6D890-74E0-403B-A6FF-9C255A2B737E}"/>
              </a:ext>
            </a:extLst>
          </p:cNvPr>
          <p:cNvSpPr/>
          <p:nvPr/>
        </p:nvSpPr>
        <p:spPr>
          <a:xfrm>
            <a:off x="5852684" y="2908348"/>
            <a:ext cx="304125" cy="432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箭头: 下 67">
            <a:extLst>
              <a:ext uri="{FF2B5EF4-FFF2-40B4-BE49-F238E27FC236}">
                <a16:creationId xmlns:a16="http://schemas.microsoft.com/office/drawing/2014/main" id="{2BB6CE26-F684-4B16-B6D1-135F6D62690B}"/>
              </a:ext>
            </a:extLst>
          </p:cNvPr>
          <p:cNvSpPr/>
          <p:nvPr/>
        </p:nvSpPr>
        <p:spPr>
          <a:xfrm>
            <a:off x="7717884" y="2908348"/>
            <a:ext cx="304125" cy="432000"/>
          </a:xfrm>
          <a:prstGeom prst="down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箭头: 下 68">
            <a:extLst>
              <a:ext uri="{FF2B5EF4-FFF2-40B4-BE49-F238E27FC236}">
                <a16:creationId xmlns:a16="http://schemas.microsoft.com/office/drawing/2014/main" id="{7EC45ACF-5246-431C-ADCB-D37BC543777D}"/>
              </a:ext>
            </a:extLst>
          </p:cNvPr>
          <p:cNvSpPr/>
          <p:nvPr/>
        </p:nvSpPr>
        <p:spPr>
          <a:xfrm>
            <a:off x="9583083" y="2927635"/>
            <a:ext cx="304125" cy="432000"/>
          </a:xfrm>
          <a:prstGeom prst="downArrow">
            <a:avLst/>
          </a:prstGeom>
          <a:solidFill>
            <a:srgbClr val="006AA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D5B1B9D3-D5AC-4FD4-8ABA-8056880A07A3}"/>
              </a:ext>
            </a:extLst>
          </p:cNvPr>
          <p:cNvSpPr/>
          <p:nvPr/>
        </p:nvSpPr>
        <p:spPr>
          <a:xfrm>
            <a:off x="587301" y="4665489"/>
            <a:ext cx="10846010" cy="171947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8E82AAE-DFF5-40FC-8419-71BCABBE9D9B}"/>
              </a:ext>
            </a:extLst>
          </p:cNvPr>
          <p:cNvGrpSpPr/>
          <p:nvPr/>
        </p:nvGrpSpPr>
        <p:grpSpPr>
          <a:xfrm>
            <a:off x="1679613" y="4887464"/>
            <a:ext cx="9556304" cy="1269495"/>
            <a:chOff x="1254643" y="5007667"/>
            <a:chExt cx="9848754" cy="1269495"/>
          </a:xfrm>
          <a:solidFill>
            <a:srgbClr val="548235"/>
          </a:solidFill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FE59D7A-F3BF-408B-9C06-31E12F766149}"/>
                </a:ext>
              </a:extLst>
            </p:cNvPr>
            <p:cNvSpPr txBox="1"/>
            <p:nvPr/>
          </p:nvSpPr>
          <p:spPr>
            <a:xfrm>
              <a:off x="4341144" y="5420531"/>
              <a:ext cx="393014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Compact Worker Cluster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9978833-C966-4BB3-8470-9D2F87238510}"/>
                </a:ext>
              </a:extLst>
            </p:cNvPr>
            <p:cNvGrpSpPr/>
            <p:nvPr/>
          </p:nvGrpSpPr>
          <p:grpSpPr>
            <a:xfrm>
              <a:off x="1254643" y="5007667"/>
              <a:ext cx="9848754" cy="360000"/>
              <a:chOff x="1098275" y="4893366"/>
              <a:chExt cx="9848754" cy="360000"/>
            </a:xfrm>
            <a:grpFill/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C35672E-7C3C-4D07-9E6F-599BB0375CCF}"/>
                  </a:ext>
                </a:extLst>
              </p:cNvPr>
              <p:cNvSpPr/>
              <p:nvPr/>
            </p:nvSpPr>
            <p:spPr>
              <a:xfrm>
                <a:off x="1098275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3BC771C3-89B6-4878-897D-63A563CB9BA3}"/>
                  </a:ext>
                </a:extLst>
              </p:cNvPr>
              <p:cNvSpPr/>
              <p:nvPr/>
            </p:nvSpPr>
            <p:spPr>
              <a:xfrm>
                <a:off x="2127781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250AB29-F026-43F9-838E-CB194D899FEB}"/>
                  </a:ext>
                </a:extLst>
              </p:cNvPr>
              <p:cNvSpPr/>
              <p:nvPr/>
            </p:nvSpPr>
            <p:spPr>
              <a:xfrm>
                <a:off x="3157287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B2CD20D9-EB26-4009-B1B9-94829B369DA9}"/>
                  </a:ext>
                </a:extLst>
              </p:cNvPr>
              <p:cNvSpPr/>
              <p:nvPr/>
            </p:nvSpPr>
            <p:spPr>
              <a:xfrm>
                <a:off x="4186793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A2D2BB8C-83AB-4D5C-A807-9F947A54DFC9}"/>
                  </a:ext>
                </a:extLst>
              </p:cNvPr>
              <p:cNvSpPr/>
              <p:nvPr/>
            </p:nvSpPr>
            <p:spPr>
              <a:xfrm>
                <a:off x="5216299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D4C0F4EB-063D-480A-9B09-B291BA7E11BE}"/>
                  </a:ext>
                </a:extLst>
              </p:cNvPr>
              <p:cNvSpPr/>
              <p:nvPr/>
            </p:nvSpPr>
            <p:spPr>
              <a:xfrm>
                <a:off x="6245805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3BDBF114-DD3D-41A0-8355-E4DE5311B08C}"/>
                  </a:ext>
                </a:extLst>
              </p:cNvPr>
              <p:cNvSpPr/>
              <p:nvPr/>
            </p:nvSpPr>
            <p:spPr>
              <a:xfrm>
                <a:off x="7275311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4133EA33-ABF2-4C8C-8F55-3D227467C216}"/>
                  </a:ext>
                </a:extLst>
              </p:cNvPr>
              <p:cNvSpPr/>
              <p:nvPr/>
            </p:nvSpPr>
            <p:spPr>
              <a:xfrm>
                <a:off x="8304817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3AA323E8-F4AF-49FB-8844-C980C02056EE}"/>
                  </a:ext>
                </a:extLst>
              </p:cNvPr>
              <p:cNvSpPr/>
              <p:nvPr/>
            </p:nvSpPr>
            <p:spPr>
              <a:xfrm>
                <a:off x="9334323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199996E9-B922-4751-96C1-2EDBC6835A3B}"/>
                  </a:ext>
                </a:extLst>
              </p:cNvPr>
              <p:cNvSpPr/>
              <p:nvPr/>
            </p:nvSpPr>
            <p:spPr>
              <a:xfrm>
                <a:off x="10363829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DD8880B4-5121-4819-9150-6F6456914612}"/>
                </a:ext>
              </a:extLst>
            </p:cNvPr>
            <p:cNvGrpSpPr/>
            <p:nvPr/>
          </p:nvGrpSpPr>
          <p:grpSpPr>
            <a:xfrm>
              <a:off x="1254643" y="5917162"/>
              <a:ext cx="9848754" cy="360000"/>
              <a:chOff x="1098275" y="4893366"/>
              <a:chExt cx="9848754" cy="360000"/>
            </a:xfrm>
            <a:grpFill/>
          </p:grpSpPr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758E148C-CCEC-4BC3-B49D-7D63192FC2E1}"/>
                  </a:ext>
                </a:extLst>
              </p:cNvPr>
              <p:cNvSpPr/>
              <p:nvPr/>
            </p:nvSpPr>
            <p:spPr>
              <a:xfrm>
                <a:off x="1098275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216ECA56-275B-49EE-8EDD-5E1DD055A1F1}"/>
                  </a:ext>
                </a:extLst>
              </p:cNvPr>
              <p:cNvSpPr/>
              <p:nvPr/>
            </p:nvSpPr>
            <p:spPr>
              <a:xfrm>
                <a:off x="2127781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6234257-C3B9-4B42-A102-3BC113E8E75E}"/>
                  </a:ext>
                </a:extLst>
              </p:cNvPr>
              <p:cNvSpPr/>
              <p:nvPr/>
            </p:nvSpPr>
            <p:spPr>
              <a:xfrm>
                <a:off x="3157287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E23592AA-C739-47F1-803C-7ED754F918C6}"/>
                  </a:ext>
                </a:extLst>
              </p:cNvPr>
              <p:cNvSpPr/>
              <p:nvPr/>
            </p:nvSpPr>
            <p:spPr>
              <a:xfrm>
                <a:off x="4186793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917F04E8-DE33-4B40-9F76-19C56D250141}"/>
                  </a:ext>
                </a:extLst>
              </p:cNvPr>
              <p:cNvSpPr/>
              <p:nvPr/>
            </p:nvSpPr>
            <p:spPr>
              <a:xfrm>
                <a:off x="5216299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ADBD7061-27E4-4430-846B-95EFD2733FB8}"/>
                  </a:ext>
                </a:extLst>
              </p:cNvPr>
              <p:cNvSpPr/>
              <p:nvPr/>
            </p:nvSpPr>
            <p:spPr>
              <a:xfrm>
                <a:off x="6245805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2B5E1ABD-C629-4039-BF8C-F94B8DFD971A}"/>
                  </a:ext>
                </a:extLst>
              </p:cNvPr>
              <p:cNvSpPr/>
              <p:nvPr/>
            </p:nvSpPr>
            <p:spPr>
              <a:xfrm>
                <a:off x="7275311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DF10E10E-CC41-467B-B209-E8C742B7CE52}"/>
                  </a:ext>
                </a:extLst>
              </p:cNvPr>
              <p:cNvSpPr/>
              <p:nvPr/>
            </p:nvSpPr>
            <p:spPr>
              <a:xfrm>
                <a:off x="8304817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2333BF9F-4A8A-4780-9F8D-F50814CF464D}"/>
                  </a:ext>
                </a:extLst>
              </p:cNvPr>
              <p:cNvSpPr/>
              <p:nvPr/>
            </p:nvSpPr>
            <p:spPr>
              <a:xfrm>
                <a:off x="9334323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10AD22BC-F513-4ADF-BF73-3A5DE58C41EF}"/>
                  </a:ext>
                </a:extLst>
              </p:cNvPr>
              <p:cNvSpPr/>
              <p:nvPr/>
            </p:nvSpPr>
            <p:spPr>
              <a:xfrm>
                <a:off x="10363829" y="4893366"/>
                <a:ext cx="5832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15549AF3-D95F-409C-AD2D-53DF7F5146FA}"/>
                </a:ext>
              </a:extLst>
            </p:cNvPr>
            <p:cNvSpPr/>
            <p:nvPr/>
          </p:nvSpPr>
          <p:spPr>
            <a:xfrm>
              <a:off x="1254643" y="5462414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08C75A3A-79C6-41ED-85FF-44B3AF74E6F0}"/>
                </a:ext>
              </a:extLst>
            </p:cNvPr>
            <p:cNvSpPr/>
            <p:nvPr/>
          </p:nvSpPr>
          <p:spPr>
            <a:xfrm>
              <a:off x="2284149" y="5462414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05BAC72D-78C8-4DEF-A506-6D09791B7A5C}"/>
                </a:ext>
              </a:extLst>
            </p:cNvPr>
            <p:cNvSpPr/>
            <p:nvPr/>
          </p:nvSpPr>
          <p:spPr>
            <a:xfrm>
              <a:off x="3313655" y="5462414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6CFEF2C-B328-4A7F-BE26-1332670857B0}"/>
                </a:ext>
              </a:extLst>
            </p:cNvPr>
            <p:cNvSpPr/>
            <p:nvPr/>
          </p:nvSpPr>
          <p:spPr>
            <a:xfrm>
              <a:off x="8461185" y="5462414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589625FF-05F1-4100-BF5A-3773E72AEC01}"/>
                </a:ext>
              </a:extLst>
            </p:cNvPr>
            <p:cNvSpPr/>
            <p:nvPr/>
          </p:nvSpPr>
          <p:spPr>
            <a:xfrm>
              <a:off x="9490691" y="5462414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D4CE576C-9946-4305-BC5D-47190334E27A}"/>
                </a:ext>
              </a:extLst>
            </p:cNvPr>
            <p:cNvSpPr/>
            <p:nvPr/>
          </p:nvSpPr>
          <p:spPr>
            <a:xfrm>
              <a:off x="10520197" y="5462414"/>
              <a:ext cx="583200" cy="36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5" name="箭头: 上 144">
            <a:extLst>
              <a:ext uri="{FF2B5EF4-FFF2-40B4-BE49-F238E27FC236}">
                <a16:creationId xmlns:a16="http://schemas.microsoft.com/office/drawing/2014/main" id="{F19BD707-0518-4677-8F57-622677C5CB29}"/>
              </a:ext>
            </a:extLst>
          </p:cNvPr>
          <p:cNvSpPr/>
          <p:nvPr/>
        </p:nvSpPr>
        <p:spPr>
          <a:xfrm>
            <a:off x="2120623" y="4124243"/>
            <a:ext cx="304125" cy="432000"/>
          </a:xfrm>
          <a:prstGeom prst="up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箭头: 上 145">
            <a:extLst>
              <a:ext uri="{FF2B5EF4-FFF2-40B4-BE49-F238E27FC236}">
                <a16:creationId xmlns:a16="http://schemas.microsoft.com/office/drawing/2014/main" id="{DEBE638C-E76A-4320-8A35-D87B87535887}"/>
              </a:ext>
            </a:extLst>
          </p:cNvPr>
          <p:cNvSpPr/>
          <p:nvPr/>
        </p:nvSpPr>
        <p:spPr>
          <a:xfrm>
            <a:off x="3986238" y="4124243"/>
            <a:ext cx="304125" cy="432000"/>
          </a:xfrm>
          <a:prstGeom prst="up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箭头: 上 146">
            <a:extLst>
              <a:ext uri="{FF2B5EF4-FFF2-40B4-BE49-F238E27FC236}">
                <a16:creationId xmlns:a16="http://schemas.microsoft.com/office/drawing/2014/main" id="{702207B2-B188-405B-A975-BB899864FDCC}"/>
              </a:ext>
            </a:extLst>
          </p:cNvPr>
          <p:cNvSpPr/>
          <p:nvPr/>
        </p:nvSpPr>
        <p:spPr>
          <a:xfrm>
            <a:off x="5851853" y="4124243"/>
            <a:ext cx="304125" cy="432000"/>
          </a:xfrm>
          <a:prstGeom prst="up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箭头: 上 147">
            <a:extLst>
              <a:ext uri="{FF2B5EF4-FFF2-40B4-BE49-F238E27FC236}">
                <a16:creationId xmlns:a16="http://schemas.microsoft.com/office/drawing/2014/main" id="{690FED80-267B-4B5B-AF7F-4853F4EE466F}"/>
              </a:ext>
            </a:extLst>
          </p:cNvPr>
          <p:cNvSpPr/>
          <p:nvPr/>
        </p:nvSpPr>
        <p:spPr>
          <a:xfrm>
            <a:off x="7717468" y="4124243"/>
            <a:ext cx="304125" cy="432000"/>
          </a:xfrm>
          <a:prstGeom prst="up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箭头: 上 148">
            <a:extLst>
              <a:ext uri="{FF2B5EF4-FFF2-40B4-BE49-F238E27FC236}">
                <a16:creationId xmlns:a16="http://schemas.microsoft.com/office/drawing/2014/main" id="{D9613816-4204-4196-8681-BF0B1E181D75}"/>
              </a:ext>
            </a:extLst>
          </p:cNvPr>
          <p:cNvSpPr/>
          <p:nvPr/>
        </p:nvSpPr>
        <p:spPr>
          <a:xfrm>
            <a:off x="9583083" y="4110118"/>
            <a:ext cx="304125" cy="432000"/>
          </a:xfrm>
          <a:prstGeom prst="up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DA0EC8-59AE-4B82-8362-4ACAC942B116}"/>
              </a:ext>
            </a:extLst>
          </p:cNvPr>
          <p:cNvSpPr txBox="1"/>
          <p:nvPr/>
        </p:nvSpPr>
        <p:spPr>
          <a:xfrm>
            <a:off x="610582" y="1650422"/>
            <a:ext cx="1191290" cy="11628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Elastic Scaling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DDF28D-C8DC-4CB7-9237-315CD5A635E4}"/>
              </a:ext>
            </a:extLst>
          </p:cNvPr>
          <p:cNvSpPr txBox="1"/>
          <p:nvPr/>
        </p:nvSpPr>
        <p:spPr>
          <a:xfrm>
            <a:off x="610582" y="3444716"/>
            <a:ext cx="1913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capacity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Scaling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4ABE735-42EF-4413-AF40-B808E50E89E1}"/>
              </a:ext>
            </a:extLst>
          </p:cNvPr>
          <p:cNvSpPr txBox="1"/>
          <p:nvPr/>
        </p:nvSpPr>
        <p:spPr>
          <a:xfrm>
            <a:off x="610582" y="4895096"/>
            <a:ext cx="1191290" cy="11628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0BB231A-EB2D-4A3B-A156-3D73716C991C}"/>
              </a:ext>
            </a:extLst>
          </p:cNvPr>
          <p:cNvSpPr/>
          <p:nvPr/>
        </p:nvSpPr>
        <p:spPr>
          <a:xfrm>
            <a:off x="7795111" y="1764034"/>
            <a:ext cx="3094411" cy="410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MyTopling FrontEnd Cluster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438EBC9-8E5A-424E-9AA6-20E5880B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MyTopling Cluster </a:t>
            </a:r>
            <a:r>
              <a:rPr lang="en-US" altLang="zh-CN" dirty="0" err="1"/>
              <a:t>Archetecture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7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7AD5C2E-1D02-4055-956F-9700827545E4}"/>
              </a:ext>
            </a:extLst>
          </p:cNvPr>
          <p:cNvCxnSpPr>
            <a:cxnSpLocks/>
          </p:cNvCxnSpPr>
          <p:nvPr/>
        </p:nvCxnSpPr>
        <p:spPr>
          <a:xfrm>
            <a:off x="112644" y="2071756"/>
            <a:ext cx="1161332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790504B-026F-4CB4-B4F4-7F8208521A7B}"/>
              </a:ext>
            </a:extLst>
          </p:cNvPr>
          <p:cNvCxnSpPr>
            <a:cxnSpLocks/>
          </p:cNvCxnSpPr>
          <p:nvPr/>
        </p:nvCxnSpPr>
        <p:spPr>
          <a:xfrm>
            <a:off x="112644" y="2785165"/>
            <a:ext cx="11613321" cy="0"/>
          </a:xfrm>
          <a:prstGeom prst="line">
            <a:avLst/>
          </a:prstGeom>
          <a:ln w="12700">
            <a:solidFill>
              <a:srgbClr val="843C0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CN" sz="4000" dirty="0"/>
              <a:t>MyTopling Cloud </a:t>
            </a:r>
            <a:r>
              <a:rPr lang="en-US" altLang="zh-CN" sz="4000" dirty="0" err="1"/>
              <a:t>Archetecture</a:t>
            </a:r>
            <a:endParaRPr sz="4000" dirty="0"/>
          </a:p>
        </p:txBody>
      </p:sp>
      <p:sp>
        <p:nvSpPr>
          <p:cNvPr id="113" name="矩形: 圆角 101">
            <a:extLst>
              <a:ext uri="{FF2B5EF4-FFF2-40B4-BE49-F238E27FC236}">
                <a16:creationId xmlns:a16="http://schemas.microsoft.com/office/drawing/2014/main" id="{D5B1B9D3-D5AC-4FD4-8ABA-8056880A07A3}"/>
              </a:ext>
            </a:extLst>
          </p:cNvPr>
          <p:cNvSpPr/>
          <p:nvPr/>
        </p:nvSpPr>
        <p:spPr>
          <a:xfrm>
            <a:off x="1620276" y="3753426"/>
            <a:ext cx="9958483" cy="159644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9978833-C966-4BB3-8470-9D2F87238510}"/>
              </a:ext>
            </a:extLst>
          </p:cNvPr>
          <p:cNvGrpSpPr/>
          <p:nvPr/>
        </p:nvGrpSpPr>
        <p:grpSpPr>
          <a:xfrm>
            <a:off x="1825062" y="3929353"/>
            <a:ext cx="9556304" cy="360000"/>
            <a:chOff x="1098275" y="4893366"/>
            <a:chExt cx="9848754" cy="360000"/>
          </a:xfrm>
          <a:solidFill>
            <a:schemeClr val="accent6">
              <a:lumMod val="75000"/>
            </a:schemeClr>
          </a:solidFill>
        </p:grpSpPr>
        <p:sp>
          <p:nvSpPr>
            <p:cNvPr id="134" name="矩形: 圆角 34">
              <a:extLst>
                <a:ext uri="{FF2B5EF4-FFF2-40B4-BE49-F238E27FC236}">
                  <a16:creationId xmlns:a16="http://schemas.microsoft.com/office/drawing/2014/main" id="{DC35672E-7C3C-4D07-9E6F-599BB0375CCF}"/>
                </a:ext>
              </a:extLst>
            </p:cNvPr>
            <p:cNvSpPr/>
            <p:nvPr/>
          </p:nvSpPr>
          <p:spPr>
            <a:xfrm>
              <a:off x="109827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5" name="矩形: 圆角 103">
              <a:extLst>
                <a:ext uri="{FF2B5EF4-FFF2-40B4-BE49-F238E27FC236}">
                  <a16:creationId xmlns:a16="http://schemas.microsoft.com/office/drawing/2014/main" id="{3BC771C3-89B6-4878-897D-63A563CB9BA3}"/>
                </a:ext>
              </a:extLst>
            </p:cNvPr>
            <p:cNvSpPr/>
            <p:nvPr/>
          </p:nvSpPr>
          <p:spPr>
            <a:xfrm>
              <a:off x="212778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6" name="矩形: 圆角 104">
              <a:extLst>
                <a:ext uri="{FF2B5EF4-FFF2-40B4-BE49-F238E27FC236}">
                  <a16:creationId xmlns:a16="http://schemas.microsoft.com/office/drawing/2014/main" id="{8250AB29-F026-43F9-838E-CB194D899FEB}"/>
                </a:ext>
              </a:extLst>
            </p:cNvPr>
            <p:cNvSpPr/>
            <p:nvPr/>
          </p:nvSpPr>
          <p:spPr>
            <a:xfrm>
              <a:off x="315728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7" name="矩形: 圆角 105">
              <a:extLst>
                <a:ext uri="{FF2B5EF4-FFF2-40B4-BE49-F238E27FC236}">
                  <a16:creationId xmlns:a16="http://schemas.microsoft.com/office/drawing/2014/main" id="{B2CD20D9-EB26-4009-B1B9-94829B369DA9}"/>
                </a:ext>
              </a:extLst>
            </p:cNvPr>
            <p:cNvSpPr/>
            <p:nvPr/>
          </p:nvSpPr>
          <p:spPr>
            <a:xfrm>
              <a:off x="418679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8" name="矩形: 圆角 106">
              <a:extLst>
                <a:ext uri="{FF2B5EF4-FFF2-40B4-BE49-F238E27FC236}">
                  <a16:creationId xmlns:a16="http://schemas.microsoft.com/office/drawing/2014/main" id="{A2D2BB8C-83AB-4D5C-A807-9F947A54DFC9}"/>
                </a:ext>
              </a:extLst>
            </p:cNvPr>
            <p:cNvSpPr/>
            <p:nvPr/>
          </p:nvSpPr>
          <p:spPr>
            <a:xfrm>
              <a:off x="521629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9" name="矩形: 圆角 107">
              <a:extLst>
                <a:ext uri="{FF2B5EF4-FFF2-40B4-BE49-F238E27FC236}">
                  <a16:creationId xmlns:a16="http://schemas.microsoft.com/office/drawing/2014/main" id="{D4C0F4EB-063D-480A-9B09-B291BA7E11BE}"/>
                </a:ext>
              </a:extLst>
            </p:cNvPr>
            <p:cNvSpPr/>
            <p:nvPr/>
          </p:nvSpPr>
          <p:spPr>
            <a:xfrm>
              <a:off x="624580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0" name="矩形: 圆角 108">
              <a:extLst>
                <a:ext uri="{FF2B5EF4-FFF2-40B4-BE49-F238E27FC236}">
                  <a16:creationId xmlns:a16="http://schemas.microsoft.com/office/drawing/2014/main" id="{3BDBF114-DD3D-41A0-8355-E4DE5311B08C}"/>
                </a:ext>
              </a:extLst>
            </p:cNvPr>
            <p:cNvSpPr/>
            <p:nvPr/>
          </p:nvSpPr>
          <p:spPr>
            <a:xfrm>
              <a:off x="727531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1" name="矩形: 圆角 109">
              <a:extLst>
                <a:ext uri="{FF2B5EF4-FFF2-40B4-BE49-F238E27FC236}">
                  <a16:creationId xmlns:a16="http://schemas.microsoft.com/office/drawing/2014/main" id="{4133EA33-ABF2-4C8C-8F55-3D227467C216}"/>
                </a:ext>
              </a:extLst>
            </p:cNvPr>
            <p:cNvSpPr/>
            <p:nvPr/>
          </p:nvSpPr>
          <p:spPr>
            <a:xfrm>
              <a:off x="830481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2" name="矩形: 圆角 110">
              <a:extLst>
                <a:ext uri="{FF2B5EF4-FFF2-40B4-BE49-F238E27FC236}">
                  <a16:creationId xmlns:a16="http://schemas.microsoft.com/office/drawing/2014/main" id="{3AA323E8-F4AF-49FB-8844-C980C02056EE}"/>
                </a:ext>
              </a:extLst>
            </p:cNvPr>
            <p:cNvSpPr/>
            <p:nvPr/>
          </p:nvSpPr>
          <p:spPr>
            <a:xfrm>
              <a:off x="933432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3" name="矩形: 圆角 111">
              <a:extLst>
                <a:ext uri="{FF2B5EF4-FFF2-40B4-BE49-F238E27FC236}">
                  <a16:creationId xmlns:a16="http://schemas.microsoft.com/office/drawing/2014/main" id="{199996E9-B922-4751-96C1-2EDBC6835A3B}"/>
                </a:ext>
              </a:extLst>
            </p:cNvPr>
            <p:cNvSpPr/>
            <p:nvPr/>
          </p:nvSpPr>
          <p:spPr>
            <a:xfrm>
              <a:off x="1036382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D8880B4-5121-4819-9150-6F6456914612}"/>
              </a:ext>
            </a:extLst>
          </p:cNvPr>
          <p:cNvGrpSpPr/>
          <p:nvPr/>
        </p:nvGrpSpPr>
        <p:grpSpPr>
          <a:xfrm>
            <a:off x="1825062" y="4838848"/>
            <a:ext cx="9556304" cy="360000"/>
            <a:chOff x="1098275" y="4893366"/>
            <a:chExt cx="9848754" cy="360000"/>
          </a:xfrm>
          <a:solidFill>
            <a:schemeClr val="accent6">
              <a:lumMod val="75000"/>
            </a:schemeClr>
          </a:solidFill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758E148C-CCEC-4BC3-B49D-7D63192FC2E1}"/>
                </a:ext>
              </a:extLst>
            </p:cNvPr>
            <p:cNvSpPr/>
            <p:nvPr/>
          </p:nvSpPr>
          <p:spPr>
            <a:xfrm>
              <a:off x="109827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216ECA56-275B-49EE-8EDD-5E1DD055A1F1}"/>
                </a:ext>
              </a:extLst>
            </p:cNvPr>
            <p:cNvSpPr/>
            <p:nvPr/>
          </p:nvSpPr>
          <p:spPr>
            <a:xfrm>
              <a:off x="212778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76234257-C3B9-4B42-A102-3BC113E8E75E}"/>
                </a:ext>
              </a:extLst>
            </p:cNvPr>
            <p:cNvSpPr/>
            <p:nvPr/>
          </p:nvSpPr>
          <p:spPr>
            <a:xfrm>
              <a:off x="315728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E23592AA-C739-47F1-803C-7ED754F918C6}"/>
                </a:ext>
              </a:extLst>
            </p:cNvPr>
            <p:cNvSpPr/>
            <p:nvPr/>
          </p:nvSpPr>
          <p:spPr>
            <a:xfrm>
              <a:off x="418679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17F04E8-DE33-4B40-9F76-19C56D250141}"/>
                </a:ext>
              </a:extLst>
            </p:cNvPr>
            <p:cNvSpPr/>
            <p:nvPr/>
          </p:nvSpPr>
          <p:spPr>
            <a:xfrm>
              <a:off x="521629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ADBD7061-27E4-4430-846B-95EFD2733FB8}"/>
                </a:ext>
              </a:extLst>
            </p:cNvPr>
            <p:cNvSpPr/>
            <p:nvPr/>
          </p:nvSpPr>
          <p:spPr>
            <a:xfrm>
              <a:off x="6245805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2B5E1ABD-C629-4039-BF8C-F94B8DFD971A}"/>
                </a:ext>
              </a:extLst>
            </p:cNvPr>
            <p:cNvSpPr/>
            <p:nvPr/>
          </p:nvSpPr>
          <p:spPr>
            <a:xfrm>
              <a:off x="7275311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DF10E10E-CC41-467B-B209-E8C742B7CE52}"/>
                </a:ext>
              </a:extLst>
            </p:cNvPr>
            <p:cNvSpPr/>
            <p:nvPr/>
          </p:nvSpPr>
          <p:spPr>
            <a:xfrm>
              <a:off x="8304817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2333BF9F-4A8A-4780-9F8D-F50814CF464D}"/>
                </a:ext>
              </a:extLst>
            </p:cNvPr>
            <p:cNvSpPr/>
            <p:nvPr/>
          </p:nvSpPr>
          <p:spPr>
            <a:xfrm>
              <a:off x="9334323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10AD22BC-F513-4ADF-BF73-3A5DE58C41EF}"/>
                </a:ext>
              </a:extLst>
            </p:cNvPr>
            <p:cNvSpPr/>
            <p:nvPr/>
          </p:nvSpPr>
          <p:spPr>
            <a:xfrm>
              <a:off x="10363829" y="4893366"/>
              <a:ext cx="583200" cy="360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8" name="矩形: 圆角 134">
            <a:extLst>
              <a:ext uri="{FF2B5EF4-FFF2-40B4-BE49-F238E27FC236}">
                <a16:creationId xmlns:a16="http://schemas.microsoft.com/office/drawing/2014/main" id="{15549AF3-D95F-409C-AD2D-53DF7F5146FA}"/>
              </a:ext>
            </a:extLst>
          </p:cNvPr>
          <p:cNvSpPr/>
          <p:nvPr/>
        </p:nvSpPr>
        <p:spPr>
          <a:xfrm>
            <a:off x="1825062" y="4384100"/>
            <a:ext cx="565882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9" name="矩形: 圆角 135">
            <a:extLst>
              <a:ext uri="{FF2B5EF4-FFF2-40B4-BE49-F238E27FC236}">
                <a16:creationId xmlns:a16="http://schemas.microsoft.com/office/drawing/2014/main" id="{08C75A3A-79C6-41ED-85FF-44B3AF74E6F0}"/>
              </a:ext>
            </a:extLst>
          </p:cNvPr>
          <p:cNvSpPr/>
          <p:nvPr/>
        </p:nvSpPr>
        <p:spPr>
          <a:xfrm>
            <a:off x="2823998" y="4384100"/>
            <a:ext cx="565882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0" name="矩形: 圆角 136">
            <a:extLst>
              <a:ext uri="{FF2B5EF4-FFF2-40B4-BE49-F238E27FC236}">
                <a16:creationId xmlns:a16="http://schemas.microsoft.com/office/drawing/2014/main" id="{05BAC72D-78C8-4DEF-A506-6D09791B7A5C}"/>
              </a:ext>
            </a:extLst>
          </p:cNvPr>
          <p:cNvSpPr/>
          <p:nvPr/>
        </p:nvSpPr>
        <p:spPr>
          <a:xfrm>
            <a:off x="3822933" y="4384100"/>
            <a:ext cx="565882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1" name="矩形: 圆角 141">
            <a:extLst>
              <a:ext uri="{FF2B5EF4-FFF2-40B4-BE49-F238E27FC236}">
                <a16:creationId xmlns:a16="http://schemas.microsoft.com/office/drawing/2014/main" id="{A6CFEF2C-B328-4A7F-BE26-1332670857B0}"/>
              </a:ext>
            </a:extLst>
          </p:cNvPr>
          <p:cNvSpPr/>
          <p:nvPr/>
        </p:nvSpPr>
        <p:spPr>
          <a:xfrm>
            <a:off x="8817612" y="4384100"/>
            <a:ext cx="565882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2" name="矩形: 圆角 142">
            <a:extLst>
              <a:ext uri="{FF2B5EF4-FFF2-40B4-BE49-F238E27FC236}">
                <a16:creationId xmlns:a16="http://schemas.microsoft.com/office/drawing/2014/main" id="{589625FF-05F1-4100-BF5A-3773E72AEC01}"/>
              </a:ext>
            </a:extLst>
          </p:cNvPr>
          <p:cNvSpPr/>
          <p:nvPr/>
        </p:nvSpPr>
        <p:spPr>
          <a:xfrm>
            <a:off x="9816548" y="4384100"/>
            <a:ext cx="565882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3" name="矩形: 圆角 143">
            <a:extLst>
              <a:ext uri="{FF2B5EF4-FFF2-40B4-BE49-F238E27FC236}">
                <a16:creationId xmlns:a16="http://schemas.microsoft.com/office/drawing/2014/main" id="{D4CE576C-9946-4305-BC5D-47190334E27A}"/>
              </a:ext>
            </a:extLst>
          </p:cNvPr>
          <p:cNvSpPr/>
          <p:nvPr/>
        </p:nvSpPr>
        <p:spPr>
          <a:xfrm>
            <a:off x="10815484" y="4384100"/>
            <a:ext cx="565882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5" name="矩形: 圆角 4">
            <a:extLst>
              <a:ext uri="{FF2B5EF4-FFF2-40B4-BE49-F238E27FC236}">
                <a16:creationId xmlns:a16="http://schemas.microsoft.com/office/drawing/2014/main" id="{710676AA-DB4E-42FD-80B4-ED637AA94D66}"/>
              </a:ext>
            </a:extLst>
          </p:cNvPr>
          <p:cNvSpPr/>
          <p:nvPr/>
        </p:nvSpPr>
        <p:spPr>
          <a:xfrm>
            <a:off x="2219138" y="1215792"/>
            <a:ext cx="1454883" cy="630812"/>
          </a:xfrm>
          <a:prstGeom prst="roundRect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DB 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Instance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kumimoji="0" lang="zh-CN" altLang="en-US" sz="160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6" name="矩形: 圆角 10">
            <a:extLst>
              <a:ext uri="{FF2B5EF4-FFF2-40B4-BE49-F238E27FC236}">
                <a16:creationId xmlns:a16="http://schemas.microsoft.com/office/drawing/2014/main" id="{68601545-5565-44BE-ADEC-6C15C145CDAC}"/>
              </a:ext>
            </a:extLst>
          </p:cNvPr>
          <p:cNvSpPr/>
          <p:nvPr/>
        </p:nvSpPr>
        <p:spPr>
          <a:xfrm>
            <a:off x="2219138" y="2485870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Infinite Shared</a:t>
            </a:r>
            <a:b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Storage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kumimoji="0" lang="zh-CN" altLang="en-US" sz="160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7" name="箭头: 下 27">
            <a:extLst>
              <a:ext uri="{FF2B5EF4-FFF2-40B4-BE49-F238E27FC236}">
                <a16:creationId xmlns:a16="http://schemas.microsoft.com/office/drawing/2014/main" id="{20CEAA6C-5C53-4CF4-9595-E617D2A390EB}"/>
              </a:ext>
            </a:extLst>
          </p:cNvPr>
          <p:cNvSpPr/>
          <p:nvPr/>
        </p:nvSpPr>
        <p:spPr>
          <a:xfrm>
            <a:off x="2794517" y="1950237"/>
            <a:ext cx="304125" cy="432000"/>
          </a:xfrm>
          <a:prstGeom prst="downArrow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8" name="箭头: 上 144">
            <a:extLst>
              <a:ext uri="{FF2B5EF4-FFF2-40B4-BE49-F238E27FC236}">
                <a16:creationId xmlns:a16="http://schemas.microsoft.com/office/drawing/2014/main" id="{F19BD707-0518-4677-8F57-622677C5CB29}"/>
              </a:ext>
            </a:extLst>
          </p:cNvPr>
          <p:cNvSpPr/>
          <p:nvPr/>
        </p:nvSpPr>
        <p:spPr>
          <a:xfrm>
            <a:off x="2794517" y="3152007"/>
            <a:ext cx="304125" cy="432000"/>
          </a:xfrm>
          <a:prstGeom prst="upArrow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4ABE735-42EF-4413-AF40-B808E50E89E1}"/>
              </a:ext>
            </a:extLst>
          </p:cNvPr>
          <p:cNvSpPr txBox="1"/>
          <p:nvPr/>
        </p:nvSpPr>
        <p:spPr>
          <a:xfrm>
            <a:off x="5257444" y="5233247"/>
            <a:ext cx="2716886" cy="4241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Shared by multiple users</a:t>
            </a:r>
          </a:p>
        </p:txBody>
      </p:sp>
      <p:sp>
        <p:nvSpPr>
          <p:cNvPr id="151" name="矩形: 圆角 18">
            <a:extLst>
              <a:ext uri="{FF2B5EF4-FFF2-40B4-BE49-F238E27FC236}">
                <a16:creationId xmlns:a16="http://schemas.microsoft.com/office/drawing/2014/main" id="{F5812448-BE5E-4C10-875D-C1B7F5259F2B}"/>
              </a:ext>
            </a:extLst>
          </p:cNvPr>
          <p:cNvSpPr/>
          <p:nvPr/>
        </p:nvSpPr>
        <p:spPr>
          <a:xfrm>
            <a:off x="4053791" y="1215792"/>
            <a:ext cx="1454883" cy="630812"/>
          </a:xfrm>
          <a:prstGeom prst="roundRect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DB 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Instance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kumimoji="0" lang="zh-CN" altLang="en-US" sz="160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2" name="箭头: 下 65">
            <a:extLst>
              <a:ext uri="{FF2B5EF4-FFF2-40B4-BE49-F238E27FC236}">
                <a16:creationId xmlns:a16="http://schemas.microsoft.com/office/drawing/2014/main" id="{4A8E118E-2961-4A60-9FDC-E96D77DD4411}"/>
              </a:ext>
            </a:extLst>
          </p:cNvPr>
          <p:cNvSpPr/>
          <p:nvPr/>
        </p:nvSpPr>
        <p:spPr>
          <a:xfrm>
            <a:off x="4629170" y="1950237"/>
            <a:ext cx="304125" cy="432000"/>
          </a:xfrm>
          <a:prstGeom prst="downArrow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3" name="箭头: 上 145">
            <a:extLst>
              <a:ext uri="{FF2B5EF4-FFF2-40B4-BE49-F238E27FC236}">
                <a16:creationId xmlns:a16="http://schemas.microsoft.com/office/drawing/2014/main" id="{DEBE638C-E76A-4320-8A35-D87B87535887}"/>
              </a:ext>
            </a:extLst>
          </p:cNvPr>
          <p:cNvSpPr/>
          <p:nvPr/>
        </p:nvSpPr>
        <p:spPr>
          <a:xfrm>
            <a:off x="4629170" y="3152007"/>
            <a:ext cx="304125" cy="432000"/>
          </a:xfrm>
          <a:prstGeom prst="upArrow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4" name="矩形: 圆角 10">
            <a:extLst>
              <a:ext uri="{FF2B5EF4-FFF2-40B4-BE49-F238E27FC236}">
                <a16:creationId xmlns:a16="http://schemas.microsoft.com/office/drawing/2014/main" id="{41F07889-16F5-4534-A5E4-C983A2CD8142}"/>
              </a:ext>
            </a:extLst>
          </p:cNvPr>
          <p:cNvSpPr/>
          <p:nvPr/>
        </p:nvSpPr>
        <p:spPr>
          <a:xfrm>
            <a:off x="4053791" y="2483616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Infinite Shared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Storage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kern="0" dirty="0">
                <a:solidFill>
                  <a:prstClr val="white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6" name="矩形: 圆角 19">
            <a:extLst>
              <a:ext uri="{FF2B5EF4-FFF2-40B4-BE49-F238E27FC236}">
                <a16:creationId xmlns:a16="http://schemas.microsoft.com/office/drawing/2014/main" id="{69001828-882B-4800-923D-4122C1A22FD6}"/>
              </a:ext>
            </a:extLst>
          </p:cNvPr>
          <p:cNvSpPr/>
          <p:nvPr/>
        </p:nvSpPr>
        <p:spPr>
          <a:xfrm>
            <a:off x="5888446" y="1215792"/>
            <a:ext cx="1454883" cy="630812"/>
          </a:xfrm>
          <a:prstGeom prst="roundRect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DB 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Instance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en-US" sz="160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7" name="箭头: 下 66">
            <a:extLst>
              <a:ext uri="{FF2B5EF4-FFF2-40B4-BE49-F238E27FC236}">
                <a16:creationId xmlns:a16="http://schemas.microsoft.com/office/drawing/2014/main" id="{E5A6D890-74E0-403B-A6FF-9C255A2B737E}"/>
              </a:ext>
            </a:extLst>
          </p:cNvPr>
          <p:cNvSpPr/>
          <p:nvPr/>
        </p:nvSpPr>
        <p:spPr>
          <a:xfrm>
            <a:off x="6463825" y="1950237"/>
            <a:ext cx="304125" cy="432000"/>
          </a:xfrm>
          <a:prstGeom prst="downArrow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8" name="箭头: 上 146">
            <a:extLst>
              <a:ext uri="{FF2B5EF4-FFF2-40B4-BE49-F238E27FC236}">
                <a16:creationId xmlns:a16="http://schemas.microsoft.com/office/drawing/2014/main" id="{702207B2-B188-405B-A975-BB899864FDCC}"/>
              </a:ext>
            </a:extLst>
          </p:cNvPr>
          <p:cNvSpPr/>
          <p:nvPr/>
        </p:nvSpPr>
        <p:spPr>
          <a:xfrm>
            <a:off x="6463825" y="3152007"/>
            <a:ext cx="304125" cy="432000"/>
          </a:xfrm>
          <a:prstGeom prst="upArrow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9" name="矩形: 圆角 10">
            <a:extLst>
              <a:ext uri="{FF2B5EF4-FFF2-40B4-BE49-F238E27FC236}">
                <a16:creationId xmlns:a16="http://schemas.microsoft.com/office/drawing/2014/main" id="{E69CDDC2-33B6-4E77-BCC6-CA69EFF681A4}"/>
              </a:ext>
            </a:extLst>
          </p:cNvPr>
          <p:cNvSpPr/>
          <p:nvPr/>
        </p:nvSpPr>
        <p:spPr>
          <a:xfrm>
            <a:off x="5888446" y="2485870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Infinite Shared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Storage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kern="0" dirty="0">
                <a:solidFill>
                  <a:prstClr val="white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1" name="矩形: 圆角 21">
            <a:extLst>
              <a:ext uri="{FF2B5EF4-FFF2-40B4-BE49-F238E27FC236}">
                <a16:creationId xmlns:a16="http://schemas.microsoft.com/office/drawing/2014/main" id="{70E54755-F42B-451B-9F52-206447E2C800}"/>
              </a:ext>
            </a:extLst>
          </p:cNvPr>
          <p:cNvSpPr/>
          <p:nvPr/>
        </p:nvSpPr>
        <p:spPr>
          <a:xfrm>
            <a:off x="7723100" y="1215790"/>
            <a:ext cx="1454883" cy="630813"/>
          </a:xfrm>
          <a:prstGeom prst="roundRect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DB 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Instance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endParaRPr kumimoji="0" lang="zh-CN" altLang="en-US" sz="160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2" name="箭头: 下 67">
            <a:extLst>
              <a:ext uri="{FF2B5EF4-FFF2-40B4-BE49-F238E27FC236}">
                <a16:creationId xmlns:a16="http://schemas.microsoft.com/office/drawing/2014/main" id="{2BB6CE26-F684-4B16-B6D1-135F6D62690B}"/>
              </a:ext>
            </a:extLst>
          </p:cNvPr>
          <p:cNvSpPr/>
          <p:nvPr/>
        </p:nvSpPr>
        <p:spPr>
          <a:xfrm>
            <a:off x="8298479" y="1950237"/>
            <a:ext cx="304125" cy="432000"/>
          </a:xfrm>
          <a:prstGeom prst="downArrow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3" name="箭头: 上 147">
            <a:extLst>
              <a:ext uri="{FF2B5EF4-FFF2-40B4-BE49-F238E27FC236}">
                <a16:creationId xmlns:a16="http://schemas.microsoft.com/office/drawing/2014/main" id="{690FED80-267B-4B5B-AF7F-4853F4EE466F}"/>
              </a:ext>
            </a:extLst>
          </p:cNvPr>
          <p:cNvSpPr/>
          <p:nvPr/>
        </p:nvSpPr>
        <p:spPr>
          <a:xfrm>
            <a:off x="8298479" y="3152007"/>
            <a:ext cx="304125" cy="432000"/>
          </a:xfrm>
          <a:prstGeom prst="upArrow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4" name="矩形: 圆角 10">
            <a:extLst>
              <a:ext uri="{FF2B5EF4-FFF2-40B4-BE49-F238E27FC236}">
                <a16:creationId xmlns:a16="http://schemas.microsoft.com/office/drawing/2014/main" id="{383C8E00-9F5F-4786-9B16-744762F4205A}"/>
              </a:ext>
            </a:extLst>
          </p:cNvPr>
          <p:cNvSpPr/>
          <p:nvPr/>
        </p:nvSpPr>
        <p:spPr>
          <a:xfrm>
            <a:off x="7723100" y="2481443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Infinite Shared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Storage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kern="0" dirty="0">
                <a:solidFill>
                  <a:prstClr val="white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4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6" name="矩形: 圆角 22">
            <a:extLst>
              <a:ext uri="{FF2B5EF4-FFF2-40B4-BE49-F238E27FC236}">
                <a16:creationId xmlns:a16="http://schemas.microsoft.com/office/drawing/2014/main" id="{72B207D1-679C-4B7F-B436-FC278ACF9F98}"/>
              </a:ext>
            </a:extLst>
          </p:cNvPr>
          <p:cNvSpPr/>
          <p:nvPr/>
        </p:nvSpPr>
        <p:spPr>
          <a:xfrm>
            <a:off x="9587916" y="1216064"/>
            <a:ext cx="1454883" cy="633777"/>
          </a:xfrm>
          <a:prstGeom prst="roundRect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DB Service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Instance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5</a:t>
            </a:r>
            <a:endParaRPr kumimoji="0" lang="zh-CN" altLang="en-US" sz="160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7" name="箭头: 下 68">
            <a:extLst>
              <a:ext uri="{FF2B5EF4-FFF2-40B4-BE49-F238E27FC236}">
                <a16:creationId xmlns:a16="http://schemas.microsoft.com/office/drawing/2014/main" id="{7EC45ACF-5246-431C-ADCB-D37BC543777D}"/>
              </a:ext>
            </a:extLst>
          </p:cNvPr>
          <p:cNvSpPr/>
          <p:nvPr/>
        </p:nvSpPr>
        <p:spPr>
          <a:xfrm>
            <a:off x="10163295" y="1950237"/>
            <a:ext cx="304125" cy="432000"/>
          </a:xfrm>
          <a:prstGeom prst="downArrow">
            <a:avLst/>
          </a:prstGeom>
          <a:solidFill>
            <a:srgbClr val="006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8" name="箭头: 上 148">
            <a:extLst>
              <a:ext uri="{FF2B5EF4-FFF2-40B4-BE49-F238E27FC236}">
                <a16:creationId xmlns:a16="http://schemas.microsoft.com/office/drawing/2014/main" id="{D9613816-4204-4196-8681-BF0B1E181D75}"/>
              </a:ext>
            </a:extLst>
          </p:cNvPr>
          <p:cNvSpPr/>
          <p:nvPr/>
        </p:nvSpPr>
        <p:spPr>
          <a:xfrm>
            <a:off x="10163295" y="3152007"/>
            <a:ext cx="304125" cy="432000"/>
          </a:xfrm>
          <a:prstGeom prst="upArrow">
            <a:avLst/>
          </a:prstGeom>
          <a:solidFill>
            <a:srgbClr val="5482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9" name="矩形: 圆角 10">
            <a:extLst>
              <a:ext uri="{FF2B5EF4-FFF2-40B4-BE49-F238E27FC236}">
                <a16:creationId xmlns:a16="http://schemas.microsoft.com/office/drawing/2014/main" id="{E1C44264-F466-4D53-A845-D01784971CB9}"/>
              </a:ext>
            </a:extLst>
          </p:cNvPr>
          <p:cNvSpPr/>
          <p:nvPr/>
        </p:nvSpPr>
        <p:spPr>
          <a:xfrm>
            <a:off x="9587916" y="2501776"/>
            <a:ext cx="1454883" cy="579867"/>
          </a:xfrm>
          <a:prstGeom prst="roundRect">
            <a:avLst/>
          </a:prstGeom>
          <a:solidFill>
            <a:srgbClr val="ED7D31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Infinite Shared</a:t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Storage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kern="0" dirty="0">
                <a:solidFill>
                  <a:prstClr val="white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5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5292614" y="4397316"/>
            <a:ext cx="2590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Compact Worker Cluster</a:t>
            </a:r>
            <a:endParaRPr lang="zh-CN" altLang="en-US" sz="1600" b="1" kern="0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C3345C8-05E1-423B-91F8-756F7D866CB3}"/>
              </a:ext>
            </a:extLst>
          </p:cNvPr>
          <p:cNvSpPr txBox="1"/>
          <p:nvPr/>
        </p:nvSpPr>
        <p:spPr>
          <a:xfrm>
            <a:off x="1650575" y="5322972"/>
            <a:ext cx="338922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548235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Sharing Economy:</a:t>
            </a:r>
            <a:r>
              <a:rPr lang="zh-CN" altLang="en-US" sz="1600" dirty="0">
                <a:solidFill>
                  <a:srgbClr val="548235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Peak-load shifting,</a:t>
            </a:r>
            <a:r>
              <a:rPr lang="zh-CN" altLang="en-US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time</a:t>
            </a:r>
            <a:r>
              <a:rPr lang="zh-CN" altLang="en-US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division</a:t>
            </a:r>
            <a:r>
              <a:rPr lang="zh-CN" altLang="en-US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548235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multiplexing</a:t>
            </a:r>
            <a:endParaRPr lang="zh-CN" altLang="en-US" sz="1600" dirty="0">
              <a:solidFill>
                <a:srgbClr val="548235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A83E021-5F2F-4660-B32E-E65DC1A32A99}"/>
              </a:ext>
            </a:extLst>
          </p:cNvPr>
          <p:cNvSpPr txBox="1"/>
          <p:nvPr/>
        </p:nvSpPr>
        <p:spPr>
          <a:xfrm>
            <a:off x="8104642" y="5317372"/>
            <a:ext cx="338922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Background computation: Utilize idle cheap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(EX: AWS Hot spot instance)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5E341C1-C70A-4814-AC9B-5A8535CCA76E}"/>
              </a:ext>
            </a:extLst>
          </p:cNvPr>
          <p:cNvSpPr txBox="1"/>
          <p:nvPr/>
        </p:nvSpPr>
        <p:spPr>
          <a:xfrm>
            <a:off x="248693" y="1710807"/>
            <a:ext cx="2496700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CN" b="1" dirty="0">
                <a:solidFill>
                  <a:srgbClr val="006AAC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Computation</a:t>
            </a:r>
          </a:p>
          <a:p>
            <a:pPr algn="ctr"/>
            <a:r>
              <a:rPr lang="en-US" altLang="zh-CN" b="1" dirty="0">
                <a:solidFill>
                  <a:srgbClr val="843C0C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Storage</a:t>
            </a:r>
            <a:r>
              <a:rPr lang="en-US" altLang="zh-CN" b="1" dirty="0">
                <a:solidFill>
                  <a:srgbClr val="006AAC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Separation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EF40B85-4155-4FB2-A609-9093DDF1677D}"/>
              </a:ext>
            </a:extLst>
          </p:cNvPr>
          <p:cNvSpPr txBox="1"/>
          <p:nvPr/>
        </p:nvSpPr>
        <p:spPr>
          <a:xfrm>
            <a:off x="5028756" y="5591729"/>
            <a:ext cx="32030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Scalable to tens of thousands CPU cores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554D974-562E-4BCD-A81E-E783E5612105}"/>
              </a:ext>
            </a:extLst>
          </p:cNvPr>
          <p:cNvCxnSpPr>
            <a:cxnSpLocks/>
          </p:cNvCxnSpPr>
          <p:nvPr/>
        </p:nvCxnSpPr>
        <p:spPr>
          <a:xfrm flipV="1">
            <a:off x="863709" y="1215790"/>
            <a:ext cx="0" cy="499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D656C42-4CB4-4383-A911-5B5BCED16B21}"/>
              </a:ext>
            </a:extLst>
          </p:cNvPr>
          <p:cNvCxnSpPr>
            <a:cxnSpLocks/>
          </p:cNvCxnSpPr>
          <p:nvPr/>
        </p:nvCxnSpPr>
        <p:spPr>
          <a:xfrm>
            <a:off x="850060" y="6205832"/>
            <a:ext cx="107478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392ED4-43EF-4CAF-9483-39AC3099B4E7}"/>
              </a:ext>
            </a:extLst>
          </p:cNvPr>
          <p:cNvSpPr txBox="1"/>
          <p:nvPr/>
        </p:nvSpPr>
        <p:spPr>
          <a:xfrm>
            <a:off x="248298" y="3128851"/>
            <a:ext cx="1169551" cy="306212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Task Decomposition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8CF9DC-3D1C-4DF5-9909-794DFBA91152}"/>
              </a:ext>
            </a:extLst>
          </p:cNvPr>
          <p:cNvSpPr txBox="1"/>
          <p:nvPr/>
        </p:nvSpPr>
        <p:spPr>
          <a:xfrm>
            <a:off x="829153" y="6167443"/>
            <a:ext cx="550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Data Decomposition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7F51519-DF64-4C8D-B2D2-23D3D8331A1F}"/>
              </a:ext>
            </a:extLst>
          </p:cNvPr>
          <p:cNvSpPr txBox="1"/>
          <p:nvPr/>
        </p:nvSpPr>
        <p:spPr>
          <a:xfrm>
            <a:off x="-125895" y="2420965"/>
            <a:ext cx="2314943" cy="707886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6A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</a:t>
            </a:r>
          </a:p>
          <a:p>
            <a:pPr algn="ctr"/>
            <a:r>
              <a:rPr lang="en-US" altLang="zh-CN" sz="2000" b="1" dirty="0">
                <a:solidFill>
                  <a:srgbClr val="5482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en-US" altLang="zh-CN" sz="2000" b="1" dirty="0">
                <a:solidFill>
                  <a:srgbClr val="843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separation</a:t>
            </a:r>
            <a:endParaRPr lang="zh-CN" altLang="en-US" sz="2000" b="1" dirty="0">
              <a:solidFill>
                <a:srgbClr val="843C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F9594E-46DF-4231-ADDA-1639B5C2DFEF}"/>
              </a:ext>
            </a:extLst>
          </p:cNvPr>
          <p:cNvSpPr txBox="1"/>
          <p:nvPr/>
        </p:nvSpPr>
        <p:spPr>
          <a:xfrm>
            <a:off x="7974329" y="363287"/>
            <a:ext cx="303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 Service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FrontEnd Cluster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CN" b="0" dirty="0">
                <a:solidFill>
                  <a:schemeClr val="bg2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Topling Product Family Architecture</a:t>
            </a:r>
            <a:endParaRPr b="0" dirty="0">
              <a:solidFill>
                <a:schemeClr val="bg2"/>
              </a:solidFill>
              <a:latin typeface="Arial" panose="020B0604020202020204" pitchFamily="34" charset="0"/>
              <a:ea typeface="等线 Light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9CCDEAA-3755-49D2-8B7E-38737540858A}"/>
              </a:ext>
            </a:extLst>
          </p:cNvPr>
          <p:cNvGrpSpPr/>
          <p:nvPr/>
        </p:nvGrpSpPr>
        <p:grpSpPr>
          <a:xfrm>
            <a:off x="969460" y="1751582"/>
            <a:ext cx="9985670" cy="638345"/>
            <a:chOff x="969460" y="1751582"/>
            <a:chExt cx="9985670" cy="638345"/>
          </a:xfrm>
        </p:grpSpPr>
        <p:sp>
          <p:nvSpPr>
            <p:cNvPr id="3" name="矩形: 圆角 6">
              <a:extLst>
                <a:ext uri="{FF2B5EF4-FFF2-40B4-BE49-F238E27FC236}">
                  <a16:creationId xmlns:a16="http://schemas.microsoft.com/office/drawing/2014/main" id="{5E65F484-6AAE-4712-9DC0-48BC785DCDCA}"/>
                </a:ext>
              </a:extLst>
            </p:cNvPr>
            <p:cNvSpPr/>
            <p:nvPr/>
          </p:nvSpPr>
          <p:spPr>
            <a:xfrm>
              <a:off x="969460" y="1751582"/>
              <a:ext cx="1809868" cy="625212"/>
            </a:xfrm>
            <a:prstGeom prst="roundRect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Users</a:t>
              </a:r>
            </a:p>
          </p:txBody>
        </p:sp>
        <p:sp>
          <p:nvSpPr>
            <p:cNvPr id="4" name="矩形: 圆角 8">
              <a:extLst>
                <a:ext uri="{FF2B5EF4-FFF2-40B4-BE49-F238E27FC236}">
                  <a16:creationId xmlns:a16="http://schemas.microsoft.com/office/drawing/2014/main" id="{29B87168-D41F-4E2B-B23C-03ADE9F9419E}"/>
                </a:ext>
              </a:extLst>
            </p:cNvPr>
            <p:cNvSpPr/>
            <p:nvPr/>
          </p:nvSpPr>
          <p:spPr>
            <a:xfrm>
              <a:off x="5677843" y="1751583"/>
              <a:ext cx="1440000" cy="625212"/>
            </a:xfrm>
            <a:prstGeom prst="roundRect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Todis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9D9A8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(Redis)</a:t>
              </a:r>
            </a:p>
          </p:txBody>
        </p:sp>
        <p:sp>
          <p:nvSpPr>
            <p:cNvPr id="5" name="矩形: 圆角 9">
              <a:extLst>
                <a:ext uri="{FF2B5EF4-FFF2-40B4-BE49-F238E27FC236}">
                  <a16:creationId xmlns:a16="http://schemas.microsoft.com/office/drawing/2014/main" id="{F1C239FD-8E3B-4656-B964-075ACFE7DE4E}"/>
                </a:ext>
              </a:extLst>
            </p:cNvPr>
            <p:cNvSpPr/>
            <p:nvPr/>
          </p:nvSpPr>
          <p:spPr>
            <a:xfrm>
              <a:off x="3759200" y="1761629"/>
              <a:ext cx="1440000" cy="625212"/>
            </a:xfrm>
            <a:prstGeom prst="roundRect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MyTopling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9D9A8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(MySQL)</a:t>
              </a:r>
            </a:p>
          </p:txBody>
        </p:sp>
        <p:sp>
          <p:nvSpPr>
            <p:cNvPr id="6" name="矩形: 圆角 10">
              <a:extLst>
                <a:ext uri="{FF2B5EF4-FFF2-40B4-BE49-F238E27FC236}">
                  <a16:creationId xmlns:a16="http://schemas.microsoft.com/office/drawing/2014/main" id="{70C8D071-EC49-43A7-B7FC-C8FECF6A6969}"/>
                </a:ext>
              </a:extLst>
            </p:cNvPr>
            <p:cNvSpPr/>
            <p:nvPr/>
          </p:nvSpPr>
          <p:spPr>
            <a:xfrm>
              <a:off x="7596486" y="1751583"/>
              <a:ext cx="1440000" cy="625212"/>
            </a:xfrm>
            <a:prstGeom prst="roundRect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Tomongo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9D9A8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(MongoDB)</a:t>
              </a:r>
            </a:p>
          </p:txBody>
        </p:sp>
        <p:sp>
          <p:nvSpPr>
            <p:cNvPr id="8" name="矩形: 圆角 12">
              <a:extLst>
                <a:ext uri="{FF2B5EF4-FFF2-40B4-BE49-F238E27FC236}">
                  <a16:creationId xmlns:a16="http://schemas.microsoft.com/office/drawing/2014/main" id="{CDB13B11-D319-4CEC-AB71-29522027D3E1}"/>
                </a:ext>
              </a:extLst>
            </p:cNvPr>
            <p:cNvSpPr/>
            <p:nvPr/>
          </p:nvSpPr>
          <p:spPr>
            <a:xfrm>
              <a:off x="9515130" y="1764718"/>
              <a:ext cx="1440000" cy="625209"/>
            </a:xfrm>
            <a:prstGeom prst="roundRect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Other Databases</a:t>
              </a:r>
            </a:p>
          </p:txBody>
        </p:sp>
        <p:sp>
          <p:nvSpPr>
            <p:cNvPr id="11" name="箭头: 右 15">
              <a:extLst>
                <a:ext uri="{FF2B5EF4-FFF2-40B4-BE49-F238E27FC236}">
                  <a16:creationId xmlns:a16="http://schemas.microsoft.com/office/drawing/2014/main" id="{19AC4A70-7062-4915-8AC5-27BFC9555480}"/>
                </a:ext>
              </a:extLst>
            </p:cNvPr>
            <p:cNvSpPr/>
            <p:nvPr/>
          </p:nvSpPr>
          <p:spPr>
            <a:xfrm>
              <a:off x="2919383" y="1955355"/>
              <a:ext cx="687417" cy="217666"/>
            </a:xfrm>
            <a:prstGeom prst="rightArrow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箭头: 上 1">
            <a:extLst>
              <a:ext uri="{FF2B5EF4-FFF2-40B4-BE49-F238E27FC236}">
                <a16:creationId xmlns:a16="http://schemas.microsoft.com/office/drawing/2014/main" id="{EBCD43BA-B4B1-4F5C-958A-56B87D852289}"/>
              </a:ext>
            </a:extLst>
          </p:cNvPr>
          <p:cNvSpPr/>
          <p:nvPr/>
        </p:nvSpPr>
        <p:spPr>
          <a:xfrm>
            <a:off x="1599296" y="2424382"/>
            <a:ext cx="550195" cy="2127199"/>
          </a:xfrm>
          <a:prstGeom prst="upArrow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2AD251-D8D7-4031-B42E-5F392528C081}"/>
              </a:ext>
            </a:extLst>
          </p:cNvPr>
          <p:cNvGrpSpPr/>
          <p:nvPr/>
        </p:nvGrpSpPr>
        <p:grpSpPr>
          <a:xfrm>
            <a:off x="4311344" y="2486766"/>
            <a:ext cx="6091642" cy="400089"/>
            <a:chOff x="4311344" y="2486766"/>
            <a:chExt cx="6091642" cy="400089"/>
          </a:xfrm>
        </p:grpSpPr>
        <p:sp>
          <p:nvSpPr>
            <p:cNvPr id="19" name="箭头: 上 2">
              <a:extLst>
                <a:ext uri="{FF2B5EF4-FFF2-40B4-BE49-F238E27FC236}">
                  <a16:creationId xmlns:a16="http://schemas.microsoft.com/office/drawing/2014/main" id="{31F062B8-3571-43CF-80B3-64EE59F67921}"/>
                </a:ext>
              </a:extLst>
            </p:cNvPr>
            <p:cNvSpPr/>
            <p:nvPr/>
          </p:nvSpPr>
          <p:spPr>
            <a:xfrm>
              <a:off x="4311344" y="2486766"/>
              <a:ext cx="335712" cy="395464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箭头: 上 37">
              <a:extLst>
                <a:ext uri="{FF2B5EF4-FFF2-40B4-BE49-F238E27FC236}">
                  <a16:creationId xmlns:a16="http://schemas.microsoft.com/office/drawing/2014/main" id="{AC95E1AA-8A79-4069-AB49-48C4B38E89B6}"/>
                </a:ext>
              </a:extLst>
            </p:cNvPr>
            <p:cNvSpPr/>
            <p:nvPr/>
          </p:nvSpPr>
          <p:spPr>
            <a:xfrm>
              <a:off x="6229987" y="2491391"/>
              <a:ext cx="335712" cy="395464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箭头: 上 38">
              <a:extLst>
                <a:ext uri="{FF2B5EF4-FFF2-40B4-BE49-F238E27FC236}">
                  <a16:creationId xmlns:a16="http://schemas.microsoft.com/office/drawing/2014/main" id="{D496AB62-EFD9-4447-87A7-AB66171E507C}"/>
                </a:ext>
              </a:extLst>
            </p:cNvPr>
            <p:cNvSpPr/>
            <p:nvPr/>
          </p:nvSpPr>
          <p:spPr>
            <a:xfrm>
              <a:off x="8148630" y="2491390"/>
              <a:ext cx="335712" cy="395462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箭头: 上 39">
              <a:extLst>
                <a:ext uri="{FF2B5EF4-FFF2-40B4-BE49-F238E27FC236}">
                  <a16:creationId xmlns:a16="http://schemas.microsoft.com/office/drawing/2014/main" id="{123A9CE9-68B1-4850-9F6E-7C4C25EEB29C}"/>
                </a:ext>
              </a:extLst>
            </p:cNvPr>
            <p:cNvSpPr/>
            <p:nvPr/>
          </p:nvSpPr>
          <p:spPr>
            <a:xfrm>
              <a:off x="10067274" y="2486768"/>
              <a:ext cx="335712" cy="395462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790E75-6668-4FC7-8979-582D2A7ABA14}"/>
              </a:ext>
            </a:extLst>
          </p:cNvPr>
          <p:cNvGrpSpPr/>
          <p:nvPr/>
        </p:nvGrpSpPr>
        <p:grpSpPr>
          <a:xfrm>
            <a:off x="949740" y="2983694"/>
            <a:ext cx="10005390" cy="1026741"/>
            <a:chOff x="949740" y="2983694"/>
            <a:chExt cx="10005390" cy="1026741"/>
          </a:xfrm>
        </p:grpSpPr>
        <p:sp>
          <p:nvSpPr>
            <p:cNvPr id="7" name="矩形: 圆角 11">
              <a:extLst>
                <a:ext uri="{FF2B5EF4-FFF2-40B4-BE49-F238E27FC236}">
                  <a16:creationId xmlns:a16="http://schemas.microsoft.com/office/drawing/2014/main" id="{A464635B-1E4A-455C-851C-AC250CDEF188}"/>
                </a:ext>
              </a:extLst>
            </p:cNvPr>
            <p:cNvSpPr/>
            <p:nvPr/>
          </p:nvSpPr>
          <p:spPr>
            <a:xfrm>
              <a:off x="3759200" y="2983694"/>
              <a:ext cx="7195930" cy="1026741"/>
            </a:xfrm>
            <a:prstGeom prst="roundRect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ToplingDB Storage Engine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矩形: 圆角 49">
              <a:extLst>
                <a:ext uri="{FF2B5EF4-FFF2-40B4-BE49-F238E27FC236}">
                  <a16:creationId xmlns:a16="http://schemas.microsoft.com/office/drawing/2014/main" id="{C8B7BC8E-44E6-47A0-AF18-9F730470199B}"/>
                </a:ext>
              </a:extLst>
            </p:cNvPr>
            <p:cNvSpPr/>
            <p:nvPr/>
          </p:nvSpPr>
          <p:spPr>
            <a:xfrm>
              <a:off x="949740" y="2983694"/>
              <a:ext cx="1809868" cy="1026741"/>
            </a:xfrm>
            <a:prstGeom prst="roundRect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Human Design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Dynamic Plugin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Online Inspecting</a:t>
              </a:r>
            </a:p>
          </p:txBody>
        </p:sp>
      </p:grp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7EEE6DD-89AA-4391-A547-2994697A86AD}"/>
              </a:ext>
            </a:extLst>
          </p:cNvPr>
          <p:cNvSpPr/>
          <p:nvPr/>
        </p:nvSpPr>
        <p:spPr>
          <a:xfrm>
            <a:off x="790713" y="2747705"/>
            <a:ext cx="10338904" cy="2716173"/>
          </a:xfrm>
          <a:prstGeom prst="roundRect">
            <a:avLst>
              <a:gd name="adj" fmla="val 7367"/>
            </a:avLst>
          </a:prstGeom>
          <a:noFill/>
          <a:ln>
            <a:solidFill>
              <a:srgbClr val="7F7F7F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787146-B063-45B5-B696-C33914344E3F}"/>
              </a:ext>
            </a:extLst>
          </p:cNvPr>
          <p:cNvGrpSpPr/>
          <p:nvPr/>
        </p:nvGrpSpPr>
        <p:grpSpPr>
          <a:xfrm>
            <a:off x="969460" y="4603599"/>
            <a:ext cx="9985670" cy="632577"/>
            <a:chOff x="969460" y="4603599"/>
            <a:chExt cx="9985670" cy="632577"/>
          </a:xfrm>
        </p:grpSpPr>
        <p:sp>
          <p:nvSpPr>
            <p:cNvPr id="9" name="矩形: 圆角 13">
              <a:extLst>
                <a:ext uri="{FF2B5EF4-FFF2-40B4-BE49-F238E27FC236}">
                  <a16:creationId xmlns:a16="http://schemas.microsoft.com/office/drawing/2014/main" id="{E1B6E6F6-F4D8-4E43-96C5-7F02B5ABE869}"/>
                </a:ext>
              </a:extLst>
            </p:cNvPr>
            <p:cNvSpPr/>
            <p:nvPr/>
          </p:nvSpPr>
          <p:spPr>
            <a:xfrm>
              <a:off x="969460" y="4603600"/>
              <a:ext cx="1809868" cy="626400"/>
            </a:xfrm>
            <a:prstGeom prst="roundRect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Topling Core Tech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" name="矩形: 圆角 18">
              <a:extLst>
                <a:ext uri="{FF2B5EF4-FFF2-40B4-BE49-F238E27FC236}">
                  <a16:creationId xmlns:a16="http://schemas.microsoft.com/office/drawing/2014/main" id="{7E4D93DA-BDBC-4562-BC72-B6EACEAFB6D9}"/>
                </a:ext>
              </a:extLst>
            </p:cNvPr>
            <p:cNvSpPr/>
            <p:nvPr/>
          </p:nvSpPr>
          <p:spPr>
            <a:xfrm>
              <a:off x="8649527" y="4603599"/>
              <a:ext cx="2305603" cy="626400"/>
            </a:xfrm>
            <a:prstGeom prst="roundRect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Topling Elastic Computing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On Shared Storage</a:t>
              </a:r>
            </a:p>
          </p:txBody>
        </p:sp>
        <p:sp>
          <p:nvSpPr>
            <p:cNvPr id="17" name="箭头: 右 34">
              <a:extLst>
                <a:ext uri="{FF2B5EF4-FFF2-40B4-BE49-F238E27FC236}">
                  <a16:creationId xmlns:a16="http://schemas.microsoft.com/office/drawing/2014/main" id="{20CD0358-5844-4D2A-AA9B-4F4282BAB45A}"/>
                </a:ext>
              </a:extLst>
            </p:cNvPr>
            <p:cNvSpPr/>
            <p:nvPr/>
          </p:nvSpPr>
          <p:spPr>
            <a:xfrm>
              <a:off x="2920640" y="4801332"/>
              <a:ext cx="686160" cy="217666"/>
            </a:xfrm>
            <a:prstGeom prst="rightArrow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4" name="矩形: 圆角 48">
              <a:extLst>
                <a:ext uri="{FF2B5EF4-FFF2-40B4-BE49-F238E27FC236}">
                  <a16:creationId xmlns:a16="http://schemas.microsoft.com/office/drawing/2014/main" id="{1C4A545B-C8DF-4EC4-811D-EAB71BCD7601}"/>
                </a:ext>
              </a:extLst>
            </p:cNvPr>
            <p:cNvSpPr/>
            <p:nvPr/>
          </p:nvSpPr>
          <p:spPr>
            <a:xfrm>
              <a:off x="3759200" y="4609776"/>
              <a:ext cx="2304000" cy="626400"/>
            </a:xfrm>
            <a:prstGeom prst="roundRect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Topling Parallel</a:t>
              </a:r>
              <a:b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</a:b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Transaction Engine</a:t>
              </a:r>
            </a:p>
          </p:txBody>
        </p:sp>
        <p:sp>
          <p:nvSpPr>
            <p:cNvPr id="42" name="矩形: 圆角 48">
              <a:extLst>
                <a:ext uri="{FF2B5EF4-FFF2-40B4-BE49-F238E27FC236}">
                  <a16:creationId xmlns:a16="http://schemas.microsoft.com/office/drawing/2014/main" id="{26769F1E-4A14-45DB-9A0D-B01244C27CA0}"/>
                </a:ext>
              </a:extLst>
            </p:cNvPr>
            <p:cNvSpPr/>
            <p:nvPr/>
          </p:nvSpPr>
          <p:spPr>
            <a:xfrm>
              <a:off x="6204364" y="4603599"/>
              <a:ext cx="2304000" cy="626400"/>
            </a:xfrm>
            <a:prstGeom prst="roundRect">
              <a:avLst/>
            </a:prstGeom>
            <a:solidFill>
              <a:srgbClr val="006A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Topling Searchable in</a:t>
              </a:r>
              <a:b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</a:b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Memory Compression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70649B-8BC5-4F36-BBC7-9B7481A98625}"/>
              </a:ext>
            </a:extLst>
          </p:cNvPr>
          <p:cNvGrpSpPr/>
          <p:nvPr/>
        </p:nvGrpSpPr>
        <p:grpSpPr>
          <a:xfrm>
            <a:off x="4743344" y="4107274"/>
            <a:ext cx="5226040" cy="399487"/>
            <a:chOff x="4743344" y="4107274"/>
            <a:chExt cx="5226040" cy="399487"/>
          </a:xfrm>
        </p:grpSpPr>
        <p:sp>
          <p:nvSpPr>
            <p:cNvPr id="30" name="箭头: 上 46">
              <a:extLst>
                <a:ext uri="{FF2B5EF4-FFF2-40B4-BE49-F238E27FC236}">
                  <a16:creationId xmlns:a16="http://schemas.microsoft.com/office/drawing/2014/main" id="{809DA0BB-4CF6-4965-B39F-1AB29EB8E505}"/>
                </a:ext>
              </a:extLst>
            </p:cNvPr>
            <p:cNvSpPr/>
            <p:nvPr/>
          </p:nvSpPr>
          <p:spPr>
            <a:xfrm>
              <a:off x="7188508" y="4111297"/>
              <a:ext cx="335712" cy="395464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" name="箭头: 上 47">
              <a:extLst>
                <a:ext uri="{FF2B5EF4-FFF2-40B4-BE49-F238E27FC236}">
                  <a16:creationId xmlns:a16="http://schemas.microsoft.com/office/drawing/2014/main" id="{BF31A318-3195-4739-9BBC-B3D707CDA592}"/>
                </a:ext>
              </a:extLst>
            </p:cNvPr>
            <p:cNvSpPr/>
            <p:nvPr/>
          </p:nvSpPr>
          <p:spPr>
            <a:xfrm>
              <a:off x="4743344" y="4111297"/>
              <a:ext cx="335712" cy="395464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3" name="箭头: 上 46">
              <a:extLst>
                <a:ext uri="{FF2B5EF4-FFF2-40B4-BE49-F238E27FC236}">
                  <a16:creationId xmlns:a16="http://schemas.microsoft.com/office/drawing/2014/main" id="{B0AB172C-6B9B-4ADD-BF1B-5126400E8D16}"/>
                </a:ext>
              </a:extLst>
            </p:cNvPr>
            <p:cNvSpPr/>
            <p:nvPr/>
          </p:nvSpPr>
          <p:spPr>
            <a:xfrm>
              <a:off x="9633672" y="4107274"/>
              <a:ext cx="335712" cy="395464"/>
            </a:xfrm>
            <a:prstGeom prst="up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70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461B4B-7803-4FB7-A000-70EC9399DD5B}"/>
              </a:ext>
            </a:extLst>
          </p:cNvPr>
          <p:cNvSpPr/>
          <p:nvPr/>
        </p:nvSpPr>
        <p:spPr>
          <a:xfrm>
            <a:off x="1507643" y="2890854"/>
            <a:ext cx="9002630" cy="9844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Topling</a:t>
            </a:r>
            <a:endParaRPr lang="en-US" altLang="zh-CN" dirty="0"/>
          </a:p>
          <a:p>
            <a:pPr algn="ctr"/>
            <a:r>
              <a:rPr lang="en-US" altLang="zh-CN" dirty="0" err="1"/>
              <a:t>SidePlugin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E00400-9740-43A1-A07D-D5867B407EE9}"/>
              </a:ext>
            </a:extLst>
          </p:cNvPr>
          <p:cNvSpPr/>
          <p:nvPr/>
        </p:nvSpPr>
        <p:spPr>
          <a:xfrm>
            <a:off x="8710961" y="4859820"/>
            <a:ext cx="1800000" cy="984481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Topling</a:t>
            </a:r>
            <a:endParaRPr lang="en-US" altLang="zh-CN" dirty="0"/>
          </a:p>
          <a:p>
            <a:pPr algn="ctr"/>
            <a:r>
              <a:rPr lang="en-US" altLang="zh-CN" dirty="0"/>
              <a:t>Zip SST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01F8D8-84BE-4A34-82DA-809C8825D480}"/>
              </a:ext>
            </a:extLst>
          </p:cNvPr>
          <p:cNvSpPr/>
          <p:nvPr/>
        </p:nvSpPr>
        <p:spPr>
          <a:xfrm>
            <a:off x="6909931" y="4861009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CSPP Fast SST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E07A04-1468-4D33-AB62-FED2A75FF2CB}"/>
              </a:ext>
            </a:extLst>
          </p:cNvPr>
          <p:cNvSpPr/>
          <p:nvPr/>
        </p:nvSpPr>
        <p:spPr>
          <a:xfrm>
            <a:off x="5109380" y="4862075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CSPP MemTable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E2E556-CB73-4230-88C4-B56323CE564B}"/>
              </a:ext>
            </a:extLst>
          </p:cNvPr>
          <p:cNvSpPr/>
          <p:nvPr/>
        </p:nvSpPr>
        <p:spPr>
          <a:xfrm>
            <a:off x="5110426" y="3875337"/>
            <a:ext cx="1800000" cy="9844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Topling</a:t>
            </a:r>
            <a:r>
              <a:rPr lang="en-US" altLang="zh-CN" dirty="0"/>
              <a:t> </a:t>
            </a:r>
            <a:r>
              <a:rPr lang="en-US" altLang="zh-CN" dirty="0" err="1"/>
              <a:t>Builtin</a:t>
            </a:r>
            <a:endParaRPr lang="en-US" altLang="zh-CN" dirty="0"/>
          </a:p>
          <a:p>
            <a:pPr algn="ctr"/>
            <a:r>
              <a:rPr lang="en-US" altLang="zh-CN" dirty="0" err="1"/>
              <a:t>SidePlugins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EAA0E0-35EA-45D7-8F71-5522EAB354D7}"/>
              </a:ext>
            </a:extLst>
          </p:cNvPr>
          <p:cNvSpPr/>
          <p:nvPr/>
        </p:nvSpPr>
        <p:spPr>
          <a:xfrm>
            <a:off x="8710503" y="3875337"/>
            <a:ext cx="1800000" cy="9844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Topling</a:t>
            </a:r>
            <a:endParaRPr lang="en-US" altLang="zh-CN" dirty="0"/>
          </a:p>
          <a:p>
            <a:pPr algn="ctr"/>
            <a:r>
              <a:rPr lang="en-US" altLang="zh-CN" dirty="0"/>
              <a:t>Distributed</a:t>
            </a:r>
          </a:p>
          <a:p>
            <a:pPr algn="ctr"/>
            <a:r>
              <a:rPr lang="en-US" altLang="zh-CN" dirty="0"/>
              <a:t>Compaction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64A572-C432-4073-A0EE-667E962F3A1B}"/>
              </a:ext>
            </a:extLst>
          </p:cNvPr>
          <p:cNvSpPr/>
          <p:nvPr/>
        </p:nvSpPr>
        <p:spPr>
          <a:xfrm>
            <a:off x="1507643" y="1906375"/>
            <a:ext cx="9002745" cy="984481"/>
          </a:xfrm>
          <a:prstGeom prst="rect">
            <a:avLst/>
          </a:prstGeom>
          <a:solidFill>
            <a:srgbClr val="006A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MyTopling SQL Layer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BE6F5A-78A4-4F96-A2DB-69787FC6AEFD}"/>
              </a:ext>
            </a:extLst>
          </p:cNvPr>
          <p:cNvSpPr/>
          <p:nvPr/>
        </p:nvSpPr>
        <p:spPr>
          <a:xfrm>
            <a:off x="7810389" y="2890855"/>
            <a:ext cx="2700000" cy="72185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RocksDB API</a:t>
            </a:r>
            <a:endParaRPr lang="zh-CN" altLang="en-US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BFB50A43-1939-4A36-86DE-5619DE24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5041" y="2978336"/>
            <a:ext cx="968724" cy="6845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50DE9AF-58D4-4F87-8A79-8C67B028D182}"/>
              </a:ext>
            </a:extLst>
          </p:cNvPr>
          <p:cNvSpPr/>
          <p:nvPr/>
        </p:nvSpPr>
        <p:spPr>
          <a:xfrm>
            <a:off x="3309587" y="3875335"/>
            <a:ext cx="1800000" cy="19689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WebView For</a:t>
            </a:r>
          </a:p>
          <a:p>
            <a:r>
              <a:rPr lang="en-US" altLang="zh-CN" dirty="0" err="1"/>
              <a:t>SidePlugins</a:t>
            </a:r>
            <a:endParaRPr lang="en-US" altLang="zh-CN" dirty="0"/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(DB|CF)Options</a:t>
            </a:r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LSM Tree Stats</a:t>
            </a:r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All Plugin Stats</a:t>
            </a:r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Metrics Exporter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0BD12D-9BC9-44CD-8EB0-DE2FDAC34EB6}"/>
              </a:ext>
            </a:extLst>
          </p:cNvPr>
          <p:cNvSpPr/>
          <p:nvPr/>
        </p:nvSpPr>
        <p:spPr>
          <a:xfrm>
            <a:off x="6911265" y="3875341"/>
            <a:ext cx="1798400" cy="3880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RocksDB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602DF2-558A-47A7-9260-009E6F77D33E}"/>
              </a:ext>
            </a:extLst>
          </p:cNvPr>
          <p:cNvSpPr/>
          <p:nvPr/>
        </p:nvSpPr>
        <p:spPr>
          <a:xfrm>
            <a:off x="6911265" y="4263401"/>
            <a:ext cx="1798400" cy="5964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With </a:t>
            </a:r>
            <a:r>
              <a:rPr lang="en-US" altLang="zh-CN" dirty="0" err="1"/>
              <a:t>Topling</a:t>
            </a:r>
            <a:r>
              <a:rPr lang="en-US" altLang="zh-CN" dirty="0"/>
              <a:t> Enhancements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DC37BE-9C65-4677-84F6-6DD23B5B156E}"/>
              </a:ext>
            </a:extLst>
          </p:cNvPr>
          <p:cNvSpPr/>
          <p:nvPr/>
        </p:nvSpPr>
        <p:spPr>
          <a:xfrm>
            <a:off x="1507643" y="3875335"/>
            <a:ext cx="1800000" cy="19689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MyTopling</a:t>
            </a:r>
          </a:p>
          <a:p>
            <a:r>
              <a:rPr lang="en-US" altLang="zh-CN" dirty="0" err="1"/>
              <a:t>SidePlugins</a:t>
            </a:r>
            <a:endParaRPr lang="en-US" altLang="zh-CN" dirty="0"/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Compact Filter</a:t>
            </a:r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Metrics Exporter</a:t>
            </a:r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 err="1"/>
              <a:t>UserKeyCoder</a:t>
            </a:r>
            <a:endParaRPr lang="en-US" altLang="zh-CN" sz="1400" dirty="0"/>
          </a:p>
          <a:p>
            <a:pPr marL="180975" indent="-180975">
              <a:buFont typeface="Wingdings" panose="05000000000000000000" pitchFamily="2" charset="2"/>
              <a:buChar char="l"/>
            </a:pPr>
            <a:r>
              <a:rPr lang="en-US" altLang="zh-CN" sz="1400" dirty="0"/>
              <a:t>WebView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44B0536-DD1A-4574-BA1F-6E5CA822752C}"/>
              </a:ext>
            </a:extLst>
          </p:cNvPr>
          <p:cNvGrpSpPr/>
          <p:nvPr/>
        </p:nvGrpSpPr>
        <p:grpSpPr>
          <a:xfrm>
            <a:off x="6838278" y="1571332"/>
            <a:ext cx="4994039" cy="2304000"/>
            <a:chOff x="6858159" y="1571332"/>
            <a:chExt cx="4994039" cy="2304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A356751-CCDD-483F-9A04-EA8FD52B55CD}"/>
                </a:ext>
              </a:extLst>
            </p:cNvPr>
            <p:cNvSpPr/>
            <p:nvPr/>
          </p:nvSpPr>
          <p:spPr>
            <a:xfrm>
              <a:off x="6867578" y="1571332"/>
              <a:ext cx="4975200" cy="2304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1CF155-CC0D-4008-AB8C-328E170374D9}"/>
                </a:ext>
              </a:extLst>
            </p:cNvPr>
            <p:cNvSpPr txBox="1"/>
            <p:nvPr/>
          </p:nvSpPr>
          <p:spPr>
            <a:xfrm>
              <a:off x="6858159" y="2343483"/>
              <a:ext cx="49940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</a:rPr>
                <a:t>Ecosystem compatibility</a:t>
              </a:r>
              <a:endParaRPr lang="zh-CN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81D1ED58-C792-4832-93C6-B4EFC7C25790}"/>
              </a:ext>
            </a:extLst>
          </p:cNvPr>
          <p:cNvSpPr/>
          <p:nvPr/>
        </p:nvSpPr>
        <p:spPr>
          <a:xfrm>
            <a:off x="5109380" y="5352291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CSPP </a:t>
            </a:r>
            <a:r>
              <a:rPr lang="en-US" altLang="zh-CN" dirty="0" err="1"/>
              <a:t>Txn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6635B0-9525-4B99-8967-7621C18E3B53}"/>
              </a:ext>
            </a:extLst>
          </p:cNvPr>
          <p:cNvSpPr/>
          <p:nvPr/>
        </p:nvSpPr>
        <p:spPr>
          <a:xfrm>
            <a:off x="6909931" y="5352283"/>
            <a:ext cx="1800000" cy="49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Auto Sort SST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4FAD972-8093-498B-BCA0-969AB2E0763A}"/>
              </a:ext>
            </a:extLst>
          </p:cNvPr>
          <p:cNvGrpSpPr/>
          <p:nvPr/>
        </p:nvGrpSpPr>
        <p:grpSpPr>
          <a:xfrm>
            <a:off x="5954718" y="4349350"/>
            <a:ext cx="4975963" cy="2302482"/>
            <a:chOff x="5954718" y="4349350"/>
            <a:chExt cx="4975963" cy="230248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CF908ED-D605-4F15-8A6B-8177DF1A10EB}"/>
                </a:ext>
              </a:extLst>
            </p:cNvPr>
            <p:cNvSpPr/>
            <p:nvPr/>
          </p:nvSpPr>
          <p:spPr>
            <a:xfrm>
              <a:off x="5954718" y="4349350"/>
              <a:ext cx="4975963" cy="2302482"/>
            </a:xfrm>
            <a:prstGeom prst="ellipse">
              <a:avLst/>
            </a:prstGeom>
            <a:solidFill>
              <a:schemeClr val="accent4">
                <a:lumMod val="75000"/>
                <a:alpha val="34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E62D50-D2ED-4E91-98A5-59E48C2F407F}"/>
                </a:ext>
              </a:extLst>
            </p:cNvPr>
            <p:cNvSpPr txBox="1"/>
            <p:nvPr/>
          </p:nvSpPr>
          <p:spPr>
            <a:xfrm>
              <a:off x="6693904" y="5884557"/>
              <a:ext cx="3497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Performance/Cost</a:t>
              </a:r>
              <a:endParaRPr lang="zh-CN" altLang="en-US" sz="3200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D5A546E-BA37-486B-B496-239847FB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MyTopling &amp; ToplingDB Ecosystem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08614B-F5B2-4E2A-9C2C-7CFE8A75CC57}"/>
              </a:ext>
            </a:extLst>
          </p:cNvPr>
          <p:cNvGrpSpPr/>
          <p:nvPr/>
        </p:nvGrpSpPr>
        <p:grpSpPr>
          <a:xfrm>
            <a:off x="178763" y="1334808"/>
            <a:ext cx="5488450" cy="5196080"/>
            <a:chOff x="178763" y="1334808"/>
            <a:chExt cx="5488450" cy="51960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A3432A6-19D1-42E4-A990-86828BC4E620}"/>
                </a:ext>
              </a:extLst>
            </p:cNvPr>
            <p:cNvSpPr/>
            <p:nvPr/>
          </p:nvSpPr>
          <p:spPr>
            <a:xfrm>
              <a:off x="324948" y="1334808"/>
              <a:ext cx="5196080" cy="51960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5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EF1D4D-3B89-4610-8423-9B41EB0FFAAC}"/>
                </a:ext>
              </a:extLst>
            </p:cNvPr>
            <p:cNvSpPr txBox="1"/>
            <p:nvPr/>
          </p:nvSpPr>
          <p:spPr>
            <a:xfrm>
              <a:off x="178763" y="3336713"/>
              <a:ext cx="5488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</a:rPr>
                <a:t>Human design &amp; Inspection</a:t>
              </a:r>
              <a:endParaRPr lang="zh-CN" alt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74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51;p37"/>
          <p:cNvSpPr txBox="1">
            <a:spLocks noGrp="1"/>
          </p:cNvSpPr>
          <p:nvPr>
            <p:ph type="title"/>
          </p:nvPr>
        </p:nvSpPr>
        <p:spPr>
          <a:xfrm>
            <a:off x="815340" y="656726"/>
            <a:ext cx="10538460" cy="508179"/>
          </a:xfr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designed monitoring and inspecting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21" y="2195154"/>
            <a:ext cx="4896280" cy="38671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249283" y="1488288"/>
            <a:ext cx="10715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Nested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Web + Prometheus exporter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The database becomes a transparent fish,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we can see its bones, muscles, vessels …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283" y="6180310"/>
            <a:ext cx="11530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Visualizing the whole histogram in a curve 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50A19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Visualizing the distributed compactions’ live activity, more…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50A19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 descr="电脑游戏画面&#10;&#10;描述已自动生成">
            <a:extLst>
              <a:ext uri="{FF2B5EF4-FFF2-40B4-BE49-F238E27FC236}">
                <a16:creationId xmlns:a16="http://schemas.microsoft.com/office/drawing/2014/main" id="{A8427C4F-86CC-42C6-B378-ADA5D5F91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289"/>
            <a:ext cx="7295720" cy="38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6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3">
      <a:dk1>
        <a:srgbClr val="666666"/>
      </a:dk1>
      <a:lt1>
        <a:srgbClr val="FFFFFF"/>
      </a:lt1>
      <a:dk2>
        <a:srgbClr val="050A19"/>
      </a:dk2>
      <a:lt2>
        <a:srgbClr val="FFFFFF"/>
      </a:lt2>
      <a:accent1>
        <a:srgbClr val="004F8A"/>
      </a:accent1>
      <a:accent2>
        <a:srgbClr val="64C8FF"/>
      </a:accent2>
      <a:accent3>
        <a:srgbClr val="1EAFFF"/>
      </a:accent3>
      <a:accent4>
        <a:srgbClr val="0096F0"/>
      </a:accent4>
      <a:accent5>
        <a:srgbClr val="0081D0"/>
      </a:accent5>
      <a:accent6>
        <a:srgbClr val="006A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2300</Words>
  <Application>Microsoft Office PowerPoint</Application>
  <PresentationFormat>宽屏</PresentationFormat>
  <Paragraphs>499</Paragraphs>
  <Slides>30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等线 Light</vt:lpstr>
      <vt:lpstr>Arial</vt:lpstr>
      <vt:lpstr>Calibri</vt:lpstr>
      <vt:lpstr>Open Sans</vt:lpstr>
      <vt:lpstr>Open Sans Light</vt:lpstr>
      <vt:lpstr>Wingdings</vt:lpstr>
      <vt:lpstr>Office 主题​​</vt:lpstr>
      <vt:lpstr>1_Office 主题​​</vt:lpstr>
      <vt:lpstr>2_Office Theme</vt:lpstr>
      <vt:lpstr>MyTopling: MySQL on ToplingDB</vt:lpstr>
      <vt:lpstr>What is Cloud Native Database</vt:lpstr>
      <vt:lpstr>Parallel Patterns: Data &amp; Task decomposition</vt:lpstr>
      <vt:lpstr>ToplingDB: Frontend/Backend separation</vt:lpstr>
      <vt:lpstr>MyTopling Cluster Archetecture</vt:lpstr>
      <vt:lpstr>MyTopling Cloud Archetecture</vt:lpstr>
      <vt:lpstr>Topling Product Family Architecture</vt:lpstr>
      <vt:lpstr>MyTopling &amp; ToplingDB Ecosystem</vt:lpstr>
      <vt:lpstr>Human designed monitoring and inspecting</vt:lpstr>
      <vt:lpstr>Write is Cost effective</vt:lpstr>
      <vt:lpstr>Read is Cost Effective</vt:lpstr>
      <vt:lpstr>PowerPoint 演示文稿</vt:lpstr>
      <vt:lpstr>Why new storage engines using LSM Tree</vt:lpstr>
      <vt:lpstr>RocksDB Read &amp; Write</vt:lpstr>
      <vt:lpstr>ToplingDB Read &amp; Write</vt:lpstr>
      <vt:lpstr>MyTopling: Shared Storage Replica</vt:lpstr>
      <vt:lpstr>L1 + L2  L2</vt:lpstr>
      <vt:lpstr>L2 + L3  L3</vt:lpstr>
      <vt:lpstr>Multi Compactions run parallel</vt:lpstr>
      <vt:lpstr>Distributed Compaction</vt:lpstr>
      <vt:lpstr>Maximize Parallelization by Distributed compaction</vt:lpstr>
      <vt:lpstr>Distributed bulk data load and index building</vt:lpstr>
      <vt:lpstr>Topling searchable in memory compression algorithm(used by SST)</vt:lpstr>
      <vt:lpstr>ToplingDB: Speed up data feeding</vt:lpstr>
      <vt:lpstr>MemTable: Crash Safe Parallel Patricia Trie</vt:lpstr>
      <vt:lpstr>Topling CSPP(Crash Safe Parallel Patricia)</vt:lpstr>
      <vt:lpstr>std::unordered_map</vt:lpstr>
      <vt:lpstr>2-Dimentional Lock Partitioning: Reducing lock contentions</vt:lpstr>
      <vt:lpstr>Omiting L0 Flush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MyTopling: MySQL on ToplingDB</dc:title>
  <dc:creator>Lei Peng</dc:creator>
  <cp:lastModifiedBy>Lei Peng</cp:lastModifiedBy>
  <cp:revision>2</cp:revision>
  <dcterms:created xsi:type="dcterms:W3CDTF">2022-07-28T02:39:27Z</dcterms:created>
  <dcterms:modified xsi:type="dcterms:W3CDTF">2023-02-10T11:12:05Z</dcterms:modified>
</cp:coreProperties>
</file>